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5143500" cx="9144000"/>
  <p:notesSz cx="6858000" cy="9144000"/>
  <p:embeddedFontLst>
    <p:embeddedFont>
      <p:font typeface="Corbel"/>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Corbel-bold.fntdata"/><Relationship Id="rId16" Type="http://schemas.openxmlformats.org/officeDocument/2006/relationships/font" Target="fonts/Corbel-regular.fntdata"/><Relationship Id="rId5" Type="http://schemas.openxmlformats.org/officeDocument/2006/relationships/slideMaster" Target="slideMasters/slideMaster2.xml"/><Relationship Id="rId19" Type="http://schemas.openxmlformats.org/officeDocument/2006/relationships/font" Target="fonts/Corbel-boldItalic.fntdata"/><Relationship Id="rId6" Type="http://schemas.openxmlformats.org/officeDocument/2006/relationships/notesMaster" Target="notesMasters/notesMaster1.xml"/><Relationship Id="rId18" Type="http://schemas.openxmlformats.org/officeDocument/2006/relationships/font" Target="fonts/Corbel-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gif>
</file>

<file path=ppt/media/image2.png>
</file>

<file path=ppt/media/image3.pn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1b258157da9_3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g1b258157da9_3_7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b258157da9_3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g1b258157da9_3_9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b258157da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b258157da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b258157da9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b258157da9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b258157da9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b258157da9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b258157da9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b258157da9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b258157da9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b258157da9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b258157da9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b258157da9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b258157da9_3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g1b258157da9_3_9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幻灯片" showMasterSp="0" type="title">
  <p:cSld name="TITLE">
    <p:spTree>
      <p:nvGrpSpPr>
        <p:cNvPr id="58" name="Shape 58"/>
        <p:cNvGrpSpPr/>
        <p:nvPr/>
      </p:nvGrpSpPr>
      <p:grpSpPr>
        <a:xfrm>
          <a:off x="0" y="0"/>
          <a:ext cx="0" cy="0"/>
          <a:chOff x="0" y="0"/>
          <a:chExt cx="0" cy="0"/>
        </a:xfrm>
      </p:grpSpPr>
      <p:sp>
        <p:nvSpPr>
          <p:cNvPr id="59" name="Google Shape;59;p14"/>
          <p:cNvSpPr/>
          <p:nvPr/>
        </p:nvSpPr>
        <p:spPr>
          <a:xfrm>
            <a:off x="0" y="571499"/>
            <a:ext cx="6856214" cy="4000501"/>
          </a:xfrm>
          <a:prstGeom prst="rect">
            <a:avLst/>
          </a:prstGeom>
          <a:solidFill>
            <a:schemeClr val="accen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60" name="Google Shape;60;p14"/>
          <p:cNvSpPr/>
          <p:nvPr/>
        </p:nvSpPr>
        <p:spPr>
          <a:xfrm>
            <a:off x="6952697" y="571499"/>
            <a:ext cx="2193988" cy="4000501"/>
          </a:xfrm>
          <a:prstGeom prst="rect">
            <a:avLst/>
          </a:prstGeom>
          <a:solidFill>
            <a:srgbClr val="C8C8C8">
              <a:alpha val="49803"/>
            </a:srgbClr>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61" name="Google Shape;61;p14"/>
          <p:cNvSpPr txBox="1"/>
          <p:nvPr>
            <p:ph type="ctrTitle"/>
          </p:nvPr>
        </p:nvSpPr>
        <p:spPr>
          <a:xfrm>
            <a:off x="802386" y="973836"/>
            <a:ext cx="5486400" cy="2441448"/>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FFFFFF"/>
              </a:buClr>
              <a:buSzPts val="4400"/>
              <a:buFont typeface="Corbel"/>
              <a:buNone/>
              <a:defRPr sz="4400">
                <a:solidFill>
                  <a:srgbClr val="FFFFFF"/>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2" name="Google Shape;62;p14"/>
          <p:cNvSpPr txBox="1"/>
          <p:nvPr>
            <p:ph idx="1" type="subTitle"/>
          </p:nvPr>
        </p:nvSpPr>
        <p:spPr>
          <a:xfrm>
            <a:off x="825011" y="3502685"/>
            <a:ext cx="5486400" cy="685800"/>
          </a:xfrm>
          <a:prstGeom prst="rect">
            <a:avLst/>
          </a:prstGeom>
          <a:noFill/>
          <a:ln>
            <a:noFill/>
          </a:ln>
        </p:spPr>
        <p:txBody>
          <a:bodyPr anchorCtr="0" anchor="t" bIns="34275" lIns="68575" spcFirstLastPara="1" rIns="68575" wrap="square" tIns="34275">
            <a:normAutofit/>
          </a:bodyPr>
          <a:lstStyle>
            <a:lvl1pPr lvl="0" algn="l">
              <a:lnSpc>
                <a:spcPct val="90000"/>
              </a:lnSpc>
              <a:spcBef>
                <a:spcPts val="900"/>
              </a:spcBef>
              <a:spcAft>
                <a:spcPts val="0"/>
              </a:spcAft>
              <a:buSzPts val="1700"/>
              <a:buNone/>
              <a:defRPr sz="1700" cap="none">
                <a:solidFill>
                  <a:srgbClr val="D7F0F6"/>
                </a:solidFill>
              </a:defRPr>
            </a:lvl1pPr>
            <a:lvl2pPr lvl="1" algn="ctr">
              <a:lnSpc>
                <a:spcPct val="90000"/>
              </a:lnSpc>
              <a:spcBef>
                <a:spcPts val="200"/>
              </a:spcBef>
              <a:spcAft>
                <a:spcPts val="0"/>
              </a:spcAft>
              <a:buSzPts val="1700"/>
              <a:buNone/>
              <a:defRPr sz="1700"/>
            </a:lvl2pPr>
            <a:lvl3pPr lvl="2" algn="ctr">
              <a:lnSpc>
                <a:spcPct val="90000"/>
              </a:lnSpc>
              <a:spcBef>
                <a:spcPts val="200"/>
              </a:spcBef>
              <a:spcAft>
                <a:spcPts val="0"/>
              </a:spcAft>
              <a:buSzPts val="1700"/>
              <a:buNone/>
              <a:defRPr sz="1700"/>
            </a:lvl3pPr>
            <a:lvl4pPr lvl="3" algn="ctr">
              <a:lnSpc>
                <a:spcPct val="90000"/>
              </a:lnSpc>
              <a:spcBef>
                <a:spcPts val="200"/>
              </a:spcBef>
              <a:spcAft>
                <a:spcPts val="0"/>
              </a:spcAft>
              <a:buSzPts val="1500"/>
              <a:buNone/>
              <a:defRPr sz="1500"/>
            </a:lvl4pPr>
            <a:lvl5pPr lvl="4" algn="ctr">
              <a:lnSpc>
                <a:spcPct val="90000"/>
              </a:lnSpc>
              <a:spcBef>
                <a:spcPts val="200"/>
              </a:spcBef>
              <a:spcAft>
                <a:spcPts val="0"/>
              </a:spcAft>
              <a:buSzPts val="1500"/>
              <a:buNone/>
              <a:defRPr sz="1500"/>
            </a:lvl5pPr>
            <a:lvl6pPr lvl="5" algn="ctr">
              <a:lnSpc>
                <a:spcPct val="90000"/>
              </a:lnSpc>
              <a:spcBef>
                <a:spcPts val="200"/>
              </a:spcBef>
              <a:spcAft>
                <a:spcPts val="0"/>
              </a:spcAft>
              <a:buSzPts val="1500"/>
              <a:buNone/>
              <a:defRPr sz="1500"/>
            </a:lvl6pPr>
            <a:lvl7pPr lvl="6" algn="ctr">
              <a:lnSpc>
                <a:spcPct val="90000"/>
              </a:lnSpc>
              <a:spcBef>
                <a:spcPts val="200"/>
              </a:spcBef>
              <a:spcAft>
                <a:spcPts val="0"/>
              </a:spcAft>
              <a:buSzPts val="1500"/>
              <a:buNone/>
              <a:defRPr sz="1500"/>
            </a:lvl7pPr>
            <a:lvl8pPr lvl="7" algn="ctr">
              <a:lnSpc>
                <a:spcPct val="90000"/>
              </a:lnSpc>
              <a:spcBef>
                <a:spcPts val="200"/>
              </a:spcBef>
              <a:spcAft>
                <a:spcPts val="0"/>
              </a:spcAft>
              <a:buSzPts val="1500"/>
              <a:buNone/>
              <a:defRPr sz="1500"/>
            </a:lvl8pPr>
            <a:lvl9pPr lvl="8" algn="ctr">
              <a:lnSpc>
                <a:spcPct val="90000"/>
              </a:lnSpc>
              <a:spcBef>
                <a:spcPts val="200"/>
              </a:spcBef>
              <a:spcAft>
                <a:spcPts val="200"/>
              </a:spcAft>
              <a:buSzPts val="1500"/>
              <a:buNone/>
              <a:defRPr sz="1500"/>
            </a:lvl9pPr>
          </a:lstStyle>
          <a:p/>
        </p:txBody>
      </p:sp>
      <p:sp>
        <p:nvSpPr>
          <p:cNvPr id="63" name="Google Shape;63;p14"/>
          <p:cNvSpPr txBox="1"/>
          <p:nvPr>
            <p:ph idx="10" type="dt"/>
          </p:nvPr>
        </p:nvSpPr>
        <p:spPr>
          <a:xfrm>
            <a:off x="196849"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4" name="Google Shape;64;p14"/>
          <p:cNvSpPr txBox="1"/>
          <p:nvPr>
            <p:ph idx="11" type="ftr"/>
          </p:nvPr>
        </p:nvSpPr>
        <p:spPr>
          <a:xfrm>
            <a:off x="2901951" y="4767263"/>
            <a:ext cx="4433638"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5" name="Google Shape;65;p14"/>
          <p:cNvSpPr txBox="1"/>
          <p:nvPr>
            <p:ph idx="12" type="sldNum"/>
          </p:nvPr>
        </p:nvSpPr>
        <p:spPr>
          <a:xfrm>
            <a:off x="7975601" y="4767263"/>
            <a:ext cx="114819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和内容" type="obj">
  <p:cSld name="OBJECT">
    <p:spTree>
      <p:nvGrpSpPr>
        <p:cNvPr id="66" name="Shape 66"/>
        <p:cNvGrpSpPr/>
        <p:nvPr/>
      </p:nvGrpSpPr>
      <p:grpSpPr>
        <a:xfrm>
          <a:off x="0" y="0"/>
          <a:ext cx="0" cy="0"/>
          <a:chOff x="0" y="0"/>
          <a:chExt cx="0" cy="0"/>
        </a:xfrm>
      </p:grpSpPr>
      <p:sp>
        <p:nvSpPr>
          <p:cNvPr id="67" name="Google Shape;67;p15"/>
          <p:cNvSpPr txBox="1"/>
          <p:nvPr>
            <p:ph type="title"/>
          </p:nvPr>
        </p:nvSpPr>
        <p:spPr>
          <a:xfrm>
            <a:off x="189689" y="842878"/>
            <a:ext cx="2210612" cy="3450887"/>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rgbClr val="FFFFFF"/>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8" name="Google Shape;68;p15"/>
          <p:cNvSpPr txBox="1"/>
          <p:nvPr>
            <p:ph idx="1" type="body"/>
          </p:nvPr>
        </p:nvSpPr>
        <p:spPr>
          <a:xfrm>
            <a:off x="2901951" y="648081"/>
            <a:ext cx="5486400" cy="3840480"/>
          </a:xfrm>
          <a:prstGeom prst="rect">
            <a:avLst/>
          </a:prstGeom>
          <a:noFill/>
          <a:ln>
            <a:noFill/>
          </a:ln>
        </p:spPr>
        <p:txBody>
          <a:bodyPr anchorCtr="0" anchor="ctr" bIns="34275" lIns="68575" spcFirstLastPara="1" rIns="68575" wrap="square" tIns="34275">
            <a:normAutofit/>
          </a:bodyPr>
          <a:lstStyle>
            <a:lvl1pPr indent="-317500" lvl="0" marL="457200" algn="l">
              <a:lnSpc>
                <a:spcPct val="90000"/>
              </a:lnSpc>
              <a:spcBef>
                <a:spcPts val="900"/>
              </a:spcBef>
              <a:spcAft>
                <a:spcPts val="0"/>
              </a:spcAft>
              <a:buSzPts val="1400"/>
              <a:buChar char="●"/>
              <a:defRPr/>
            </a:lvl1pPr>
            <a:lvl2pPr indent="-317500" lvl="1" marL="914400" algn="l">
              <a:lnSpc>
                <a:spcPct val="90000"/>
              </a:lnSpc>
              <a:spcBef>
                <a:spcPts val="200"/>
              </a:spcBef>
              <a:spcAft>
                <a:spcPts val="0"/>
              </a:spcAft>
              <a:buSzPts val="1400"/>
              <a:buChar char="●"/>
              <a:defRPr/>
            </a:lvl2pPr>
            <a:lvl3pPr indent="-317500" lvl="2" marL="1371600" algn="l">
              <a:lnSpc>
                <a:spcPct val="90000"/>
              </a:lnSpc>
              <a:spcBef>
                <a:spcPts val="200"/>
              </a:spcBef>
              <a:spcAft>
                <a:spcPts val="0"/>
              </a:spcAft>
              <a:buSzPts val="1400"/>
              <a:buChar char="●"/>
              <a:defRPr/>
            </a:lvl3pPr>
            <a:lvl4pPr indent="-317500" lvl="3" marL="1828800" algn="l">
              <a:lnSpc>
                <a:spcPct val="90000"/>
              </a:lnSpc>
              <a:spcBef>
                <a:spcPts val="200"/>
              </a:spcBef>
              <a:spcAft>
                <a:spcPts val="0"/>
              </a:spcAft>
              <a:buSzPts val="1400"/>
              <a:buChar char="●"/>
              <a:defRPr/>
            </a:lvl4pPr>
            <a:lvl5pPr indent="-317500" lvl="4" marL="2286000" algn="l">
              <a:lnSpc>
                <a:spcPct val="90000"/>
              </a:lnSpc>
              <a:spcBef>
                <a:spcPts val="200"/>
              </a:spcBef>
              <a:spcAft>
                <a:spcPts val="0"/>
              </a:spcAft>
              <a:buSzPts val="1400"/>
              <a:buChar char="●"/>
              <a:defRPr/>
            </a:lvl5pPr>
            <a:lvl6pPr indent="-317500" lvl="5" marL="2743200" algn="l">
              <a:lnSpc>
                <a:spcPct val="90000"/>
              </a:lnSpc>
              <a:spcBef>
                <a:spcPts val="200"/>
              </a:spcBef>
              <a:spcAft>
                <a:spcPts val="0"/>
              </a:spcAft>
              <a:buSzPts val="1400"/>
              <a:buChar char="●"/>
              <a:defRPr/>
            </a:lvl6pPr>
            <a:lvl7pPr indent="-317500" lvl="6" marL="3200400" algn="l">
              <a:lnSpc>
                <a:spcPct val="90000"/>
              </a:lnSpc>
              <a:spcBef>
                <a:spcPts val="200"/>
              </a:spcBef>
              <a:spcAft>
                <a:spcPts val="0"/>
              </a:spcAft>
              <a:buSzPts val="1400"/>
              <a:buChar char="●"/>
              <a:defRPr/>
            </a:lvl7pPr>
            <a:lvl8pPr indent="-317500" lvl="7" marL="3657600" algn="l">
              <a:lnSpc>
                <a:spcPct val="90000"/>
              </a:lnSpc>
              <a:spcBef>
                <a:spcPts val="200"/>
              </a:spcBef>
              <a:spcAft>
                <a:spcPts val="0"/>
              </a:spcAft>
              <a:buSzPts val="1400"/>
              <a:buChar char="●"/>
              <a:defRPr/>
            </a:lvl8pPr>
            <a:lvl9pPr indent="-317500" lvl="8" marL="4114800" algn="l">
              <a:lnSpc>
                <a:spcPct val="90000"/>
              </a:lnSpc>
              <a:spcBef>
                <a:spcPts val="200"/>
              </a:spcBef>
              <a:spcAft>
                <a:spcPts val="200"/>
              </a:spcAft>
              <a:buSzPts val="1400"/>
              <a:buChar char="●"/>
              <a:defRPr/>
            </a:lvl9pPr>
          </a:lstStyle>
          <a:p/>
        </p:txBody>
      </p:sp>
      <p:sp>
        <p:nvSpPr>
          <p:cNvPr id="69" name="Google Shape;69;p15"/>
          <p:cNvSpPr txBox="1"/>
          <p:nvPr>
            <p:ph idx="10" type="dt"/>
          </p:nvPr>
        </p:nvSpPr>
        <p:spPr>
          <a:xfrm>
            <a:off x="196849"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0" name="Google Shape;70;p15"/>
          <p:cNvSpPr txBox="1"/>
          <p:nvPr>
            <p:ph idx="11" type="ftr"/>
          </p:nvPr>
        </p:nvSpPr>
        <p:spPr>
          <a:xfrm>
            <a:off x="2901951" y="4767263"/>
            <a:ext cx="4433638"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1" name="Google Shape;71;p15"/>
          <p:cNvSpPr txBox="1"/>
          <p:nvPr>
            <p:ph idx="12" type="sldNum"/>
          </p:nvPr>
        </p:nvSpPr>
        <p:spPr>
          <a:xfrm>
            <a:off x="7975601" y="4767263"/>
            <a:ext cx="114819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空白" showMasterSp="0" type="blank">
  <p:cSld name="BLANK">
    <p:spTree>
      <p:nvGrpSpPr>
        <p:cNvPr id="72" name="Shape 72"/>
        <p:cNvGrpSpPr/>
        <p:nvPr/>
      </p:nvGrpSpPr>
      <p:grpSpPr>
        <a:xfrm>
          <a:off x="0" y="0"/>
          <a:ext cx="0" cy="0"/>
          <a:chOff x="0" y="0"/>
          <a:chExt cx="0" cy="0"/>
        </a:xfrm>
      </p:grpSpPr>
      <p:sp>
        <p:nvSpPr>
          <p:cNvPr id="73" name="Google Shape;73;p16"/>
          <p:cNvSpPr txBox="1"/>
          <p:nvPr>
            <p:ph idx="10" type="dt"/>
          </p:nvPr>
        </p:nvSpPr>
        <p:spPr>
          <a:xfrm>
            <a:off x="196849"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4" name="Google Shape;74;p16"/>
          <p:cNvSpPr txBox="1"/>
          <p:nvPr>
            <p:ph idx="11" type="ftr"/>
          </p:nvPr>
        </p:nvSpPr>
        <p:spPr>
          <a:xfrm>
            <a:off x="2901951" y="4767263"/>
            <a:ext cx="4433638"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5" name="Google Shape;75;p16"/>
          <p:cNvSpPr txBox="1"/>
          <p:nvPr>
            <p:ph idx="12" type="sldNum"/>
          </p:nvPr>
        </p:nvSpPr>
        <p:spPr>
          <a:xfrm>
            <a:off x="7975601" y="4767263"/>
            <a:ext cx="114819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节标题" type="secHead">
  <p:cSld name="SECTION_HEADER">
    <p:spTree>
      <p:nvGrpSpPr>
        <p:cNvPr id="76" name="Shape 76"/>
        <p:cNvGrpSpPr/>
        <p:nvPr/>
      </p:nvGrpSpPr>
      <p:grpSpPr>
        <a:xfrm>
          <a:off x="0" y="0"/>
          <a:ext cx="0" cy="0"/>
          <a:chOff x="0" y="0"/>
          <a:chExt cx="0" cy="0"/>
        </a:xfrm>
      </p:grpSpPr>
      <p:sp>
        <p:nvSpPr>
          <p:cNvPr id="77" name="Google Shape;77;p17"/>
          <p:cNvSpPr txBox="1"/>
          <p:nvPr>
            <p:ph type="title"/>
          </p:nvPr>
        </p:nvSpPr>
        <p:spPr>
          <a:xfrm>
            <a:off x="2900934" y="973836"/>
            <a:ext cx="5486400" cy="2441448"/>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595959"/>
              </a:buClr>
              <a:buSzPts val="4400"/>
              <a:buFont typeface="Corbel"/>
              <a:buNone/>
              <a:defRPr b="0" sz="4400">
                <a:solidFill>
                  <a:srgbClr val="595959"/>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8" name="Google Shape;78;p17"/>
          <p:cNvSpPr txBox="1"/>
          <p:nvPr>
            <p:ph idx="1" type="body"/>
          </p:nvPr>
        </p:nvSpPr>
        <p:spPr>
          <a:xfrm>
            <a:off x="2914650" y="3504438"/>
            <a:ext cx="5486400" cy="6858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900"/>
              </a:spcBef>
              <a:spcAft>
                <a:spcPts val="0"/>
              </a:spcAft>
              <a:buSzPts val="1700"/>
              <a:buNone/>
              <a:defRPr sz="1700" cap="none">
                <a:solidFill>
                  <a:srgbClr val="595959"/>
                </a:solidFill>
              </a:defRPr>
            </a:lvl1pPr>
            <a:lvl2pPr indent="-228600" lvl="1" marL="914400" algn="l">
              <a:lnSpc>
                <a:spcPct val="90000"/>
              </a:lnSpc>
              <a:spcBef>
                <a:spcPts val="200"/>
              </a:spcBef>
              <a:spcAft>
                <a:spcPts val="0"/>
              </a:spcAft>
              <a:buSzPts val="1400"/>
              <a:buNone/>
              <a:defRPr sz="1400">
                <a:solidFill>
                  <a:srgbClr val="888888"/>
                </a:solidFill>
              </a:defRPr>
            </a:lvl2pPr>
            <a:lvl3pPr indent="-228600" lvl="2" marL="1371600" algn="l">
              <a:lnSpc>
                <a:spcPct val="90000"/>
              </a:lnSpc>
              <a:spcBef>
                <a:spcPts val="200"/>
              </a:spcBef>
              <a:spcAft>
                <a:spcPts val="0"/>
              </a:spcAft>
              <a:buSzPts val="1200"/>
              <a:buNone/>
              <a:defRPr sz="1200">
                <a:solidFill>
                  <a:srgbClr val="888888"/>
                </a:solidFill>
              </a:defRPr>
            </a:lvl3pPr>
            <a:lvl4pPr indent="-228600" lvl="3" marL="1828800" algn="l">
              <a:lnSpc>
                <a:spcPct val="90000"/>
              </a:lnSpc>
              <a:spcBef>
                <a:spcPts val="200"/>
              </a:spcBef>
              <a:spcAft>
                <a:spcPts val="0"/>
              </a:spcAft>
              <a:buSzPts val="1100"/>
              <a:buNone/>
              <a:defRPr sz="1100">
                <a:solidFill>
                  <a:srgbClr val="888888"/>
                </a:solidFill>
              </a:defRPr>
            </a:lvl4pPr>
            <a:lvl5pPr indent="-228600" lvl="4" marL="2286000" algn="l">
              <a:lnSpc>
                <a:spcPct val="90000"/>
              </a:lnSpc>
              <a:spcBef>
                <a:spcPts val="200"/>
              </a:spcBef>
              <a:spcAft>
                <a:spcPts val="0"/>
              </a:spcAft>
              <a:buSzPts val="1100"/>
              <a:buNone/>
              <a:defRPr sz="1100">
                <a:solidFill>
                  <a:srgbClr val="888888"/>
                </a:solidFill>
              </a:defRPr>
            </a:lvl5pPr>
            <a:lvl6pPr indent="-228600" lvl="5" marL="2743200" algn="l">
              <a:lnSpc>
                <a:spcPct val="90000"/>
              </a:lnSpc>
              <a:spcBef>
                <a:spcPts val="200"/>
              </a:spcBef>
              <a:spcAft>
                <a:spcPts val="0"/>
              </a:spcAft>
              <a:buSzPts val="1100"/>
              <a:buNone/>
              <a:defRPr sz="1100">
                <a:solidFill>
                  <a:srgbClr val="888888"/>
                </a:solidFill>
              </a:defRPr>
            </a:lvl6pPr>
            <a:lvl7pPr indent="-228600" lvl="6" marL="3200400" algn="l">
              <a:lnSpc>
                <a:spcPct val="90000"/>
              </a:lnSpc>
              <a:spcBef>
                <a:spcPts val="200"/>
              </a:spcBef>
              <a:spcAft>
                <a:spcPts val="0"/>
              </a:spcAft>
              <a:buSzPts val="1100"/>
              <a:buNone/>
              <a:defRPr sz="1100">
                <a:solidFill>
                  <a:srgbClr val="888888"/>
                </a:solidFill>
              </a:defRPr>
            </a:lvl7pPr>
            <a:lvl8pPr indent="-228600" lvl="7" marL="3657600" algn="l">
              <a:lnSpc>
                <a:spcPct val="90000"/>
              </a:lnSpc>
              <a:spcBef>
                <a:spcPts val="200"/>
              </a:spcBef>
              <a:spcAft>
                <a:spcPts val="0"/>
              </a:spcAft>
              <a:buSzPts val="1100"/>
              <a:buNone/>
              <a:defRPr sz="1100">
                <a:solidFill>
                  <a:srgbClr val="888888"/>
                </a:solidFill>
              </a:defRPr>
            </a:lvl8pPr>
            <a:lvl9pPr indent="-228600" lvl="8" marL="4114800" algn="l">
              <a:lnSpc>
                <a:spcPct val="90000"/>
              </a:lnSpc>
              <a:spcBef>
                <a:spcPts val="200"/>
              </a:spcBef>
              <a:spcAft>
                <a:spcPts val="200"/>
              </a:spcAft>
              <a:buSzPts val="1100"/>
              <a:buNone/>
              <a:defRPr sz="1100">
                <a:solidFill>
                  <a:srgbClr val="888888"/>
                </a:solidFill>
              </a:defRPr>
            </a:lvl9pPr>
          </a:lstStyle>
          <a:p/>
        </p:txBody>
      </p:sp>
      <p:sp>
        <p:nvSpPr>
          <p:cNvPr id="79" name="Google Shape;79;p17"/>
          <p:cNvSpPr txBox="1"/>
          <p:nvPr>
            <p:ph idx="10" type="dt"/>
          </p:nvPr>
        </p:nvSpPr>
        <p:spPr>
          <a:xfrm>
            <a:off x="196849"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0" name="Google Shape;80;p17"/>
          <p:cNvSpPr txBox="1"/>
          <p:nvPr>
            <p:ph idx="11" type="ftr"/>
          </p:nvPr>
        </p:nvSpPr>
        <p:spPr>
          <a:xfrm>
            <a:off x="2901951" y="4767263"/>
            <a:ext cx="4433638"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1" name="Google Shape;81;p17"/>
          <p:cNvSpPr txBox="1"/>
          <p:nvPr>
            <p:ph idx="12" type="sldNum"/>
          </p:nvPr>
        </p:nvSpPr>
        <p:spPr>
          <a:xfrm>
            <a:off x="7975601" y="4767263"/>
            <a:ext cx="114819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两栏内容" type="twoObj">
  <p:cSld name="TWO_OBJECTS">
    <p:spTree>
      <p:nvGrpSpPr>
        <p:cNvPr id="82" name="Shape 82"/>
        <p:cNvGrpSpPr/>
        <p:nvPr/>
      </p:nvGrpSpPr>
      <p:grpSpPr>
        <a:xfrm>
          <a:off x="0" y="0"/>
          <a:ext cx="0" cy="0"/>
          <a:chOff x="0" y="0"/>
          <a:chExt cx="0" cy="0"/>
        </a:xfrm>
      </p:grpSpPr>
      <p:sp>
        <p:nvSpPr>
          <p:cNvPr id="83" name="Google Shape;83;p18"/>
          <p:cNvSpPr txBox="1"/>
          <p:nvPr>
            <p:ph type="title"/>
          </p:nvPr>
        </p:nvSpPr>
        <p:spPr>
          <a:xfrm>
            <a:off x="189689" y="842878"/>
            <a:ext cx="2210612" cy="3450887"/>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rgbClr val="FFFFFF"/>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4" name="Google Shape;84;p18"/>
          <p:cNvSpPr txBox="1"/>
          <p:nvPr>
            <p:ph idx="1" type="body"/>
          </p:nvPr>
        </p:nvSpPr>
        <p:spPr>
          <a:xfrm>
            <a:off x="2900934" y="651510"/>
            <a:ext cx="2606040" cy="3840480"/>
          </a:xfrm>
          <a:prstGeom prst="rect">
            <a:avLst/>
          </a:prstGeom>
          <a:noFill/>
          <a:ln>
            <a:noFill/>
          </a:ln>
        </p:spPr>
        <p:txBody>
          <a:bodyPr anchorCtr="0" anchor="ctr" bIns="34275" lIns="68575" spcFirstLastPara="1" rIns="68575" wrap="square" tIns="34275">
            <a:normAutofit/>
          </a:bodyPr>
          <a:lstStyle>
            <a:lvl1pPr indent="-323850" lvl="0" marL="457200" algn="l">
              <a:lnSpc>
                <a:spcPct val="90000"/>
              </a:lnSpc>
              <a:spcBef>
                <a:spcPts val="900"/>
              </a:spcBef>
              <a:spcAft>
                <a:spcPts val="0"/>
              </a:spcAft>
              <a:buSzPts val="1500"/>
              <a:buChar char="●"/>
              <a:defRPr sz="1500"/>
            </a:lvl1pPr>
            <a:lvl2pPr indent="-317500" lvl="1" marL="914400" algn="l">
              <a:lnSpc>
                <a:spcPct val="90000"/>
              </a:lnSpc>
              <a:spcBef>
                <a:spcPts val="200"/>
              </a:spcBef>
              <a:spcAft>
                <a:spcPts val="0"/>
              </a:spcAft>
              <a:buSzPts val="1400"/>
              <a:buChar char="●"/>
              <a:defRPr sz="1400"/>
            </a:lvl2pPr>
            <a:lvl3pPr indent="-304800" lvl="2" marL="1371600" algn="l">
              <a:lnSpc>
                <a:spcPct val="90000"/>
              </a:lnSpc>
              <a:spcBef>
                <a:spcPts val="200"/>
              </a:spcBef>
              <a:spcAft>
                <a:spcPts val="0"/>
              </a:spcAft>
              <a:buSzPts val="1200"/>
              <a:buChar char="●"/>
              <a:defRPr sz="1200"/>
            </a:lvl3pPr>
            <a:lvl4pPr indent="-298450" lvl="3" marL="1828800" algn="l">
              <a:lnSpc>
                <a:spcPct val="90000"/>
              </a:lnSpc>
              <a:spcBef>
                <a:spcPts val="200"/>
              </a:spcBef>
              <a:spcAft>
                <a:spcPts val="0"/>
              </a:spcAft>
              <a:buSzPts val="1100"/>
              <a:buChar char="●"/>
              <a:defRPr sz="1100"/>
            </a:lvl4pPr>
            <a:lvl5pPr indent="-298450" lvl="4" marL="2286000" algn="l">
              <a:lnSpc>
                <a:spcPct val="90000"/>
              </a:lnSpc>
              <a:spcBef>
                <a:spcPts val="200"/>
              </a:spcBef>
              <a:spcAft>
                <a:spcPts val="0"/>
              </a:spcAft>
              <a:buSzPts val="1100"/>
              <a:buChar char="●"/>
              <a:defRPr sz="1100"/>
            </a:lvl5pPr>
            <a:lvl6pPr indent="-298450" lvl="5" marL="2743200" algn="l">
              <a:lnSpc>
                <a:spcPct val="90000"/>
              </a:lnSpc>
              <a:spcBef>
                <a:spcPts val="200"/>
              </a:spcBef>
              <a:spcAft>
                <a:spcPts val="0"/>
              </a:spcAft>
              <a:buSzPts val="1100"/>
              <a:buChar char="●"/>
              <a:defRPr sz="1100"/>
            </a:lvl6pPr>
            <a:lvl7pPr indent="-298450" lvl="6" marL="3200400" algn="l">
              <a:lnSpc>
                <a:spcPct val="90000"/>
              </a:lnSpc>
              <a:spcBef>
                <a:spcPts val="200"/>
              </a:spcBef>
              <a:spcAft>
                <a:spcPts val="0"/>
              </a:spcAft>
              <a:buSzPts val="1100"/>
              <a:buChar char="●"/>
              <a:defRPr sz="1100"/>
            </a:lvl7pPr>
            <a:lvl8pPr indent="-298450" lvl="7" marL="3657600" algn="l">
              <a:lnSpc>
                <a:spcPct val="90000"/>
              </a:lnSpc>
              <a:spcBef>
                <a:spcPts val="200"/>
              </a:spcBef>
              <a:spcAft>
                <a:spcPts val="0"/>
              </a:spcAft>
              <a:buSzPts val="1100"/>
              <a:buChar char="●"/>
              <a:defRPr sz="1100"/>
            </a:lvl8pPr>
            <a:lvl9pPr indent="-298450" lvl="8" marL="4114800" algn="l">
              <a:lnSpc>
                <a:spcPct val="90000"/>
              </a:lnSpc>
              <a:spcBef>
                <a:spcPts val="200"/>
              </a:spcBef>
              <a:spcAft>
                <a:spcPts val="200"/>
              </a:spcAft>
              <a:buSzPts val="1100"/>
              <a:buChar char="●"/>
              <a:defRPr sz="1100"/>
            </a:lvl9pPr>
          </a:lstStyle>
          <a:p/>
        </p:txBody>
      </p:sp>
      <p:sp>
        <p:nvSpPr>
          <p:cNvPr id="85" name="Google Shape;85;p18"/>
          <p:cNvSpPr txBox="1"/>
          <p:nvPr>
            <p:ph idx="2" type="body"/>
          </p:nvPr>
        </p:nvSpPr>
        <p:spPr>
          <a:xfrm>
            <a:off x="5863590" y="651510"/>
            <a:ext cx="2606040" cy="3840480"/>
          </a:xfrm>
          <a:prstGeom prst="rect">
            <a:avLst/>
          </a:prstGeom>
          <a:noFill/>
          <a:ln>
            <a:noFill/>
          </a:ln>
        </p:spPr>
        <p:txBody>
          <a:bodyPr anchorCtr="0" anchor="ctr" bIns="34275" lIns="68575" spcFirstLastPara="1" rIns="68575" wrap="square" tIns="34275">
            <a:normAutofit/>
          </a:bodyPr>
          <a:lstStyle>
            <a:lvl1pPr indent="-323850" lvl="0" marL="457200" algn="l">
              <a:lnSpc>
                <a:spcPct val="90000"/>
              </a:lnSpc>
              <a:spcBef>
                <a:spcPts val="900"/>
              </a:spcBef>
              <a:spcAft>
                <a:spcPts val="0"/>
              </a:spcAft>
              <a:buSzPts val="1500"/>
              <a:buChar char="●"/>
              <a:defRPr sz="1500"/>
            </a:lvl1pPr>
            <a:lvl2pPr indent="-317500" lvl="1" marL="914400" algn="l">
              <a:lnSpc>
                <a:spcPct val="90000"/>
              </a:lnSpc>
              <a:spcBef>
                <a:spcPts val="200"/>
              </a:spcBef>
              <a:spcAft>
                <a:spcPts val="0"/>
              </a:spcAft>
              <a:buSzPts val="1400"/>
              <a:buChar char="●"/>
              <a:defRPr sz="1400"/>
            </a:lvl2pPr>
            <a:lvl3pPr indent="-304800" lvl="2" marL="1371600" algn="l">
              <a:lnSpc>
                <a:spcPct val="90000"/>
              </a:lnSpc>
              <a:spcBef>
                <a:spcPts val="200"/>
              </a:spcBef>
              <a:spcAft>
                <a:spcPts val="0"/>
              </a:spcAft>
              <a:buSzPts val="1200"/>
              <a:buChar char="●"/>
              <a:defRPr sz="1200"/>
            </a:lvl3pPr>
            <a:lvl4pPr indent="-298450" lvl="3" marL="1828800" algn="l">
              <a:lnSpc>
                <a:spcPct val="90000"/>
              </a:lnSpc>
              <a:spcBef>
                <a:spcPts val="200"/>
              </a:spcBef>
              <a:spcAft>
                <a:spcPts val="0"/>
              </a:spcAft>
              <a:buSzPts val="1100"/>
              <a:buChar char="●"/>
              <a:defRPr sz="1100"/>
            </a:lvl4pPr>
            <a:lvl5pPr indent="-298450" lvl="4" marL="2286000" algn="l">
              <a:lnSpc>
                <a:spcPct val="90000"/>
              </a:lnSpc>
              <a:spcBef>
                <a:spcPts val="200"/>
              </a:spcBef>
              <a:spcAft>
                <a:spcPts val="0"/>
              </a:spcAft>
              <a:buSzPts val="1100"/>
              <a:buChar char="●"/>
              <a:defRPr sz="1100"/>
            </a:lvl5pPr>
            <a:lvl6pPr indent="-298450" lvl="5" marL="2743200" algn="l">
              <a:lnSpc>
                <a:spcPct val="90000"/>
              </a:lnSpc>
              <a:spcBef>
                <a:spcPts val="200"/>
              </a:spcBef>
              <a:spcAft>
                <a:spcPts val="0"/>
              </a:spcAft>
              <a:buSzPts val="1100"/>
              <a:buChar char="●"/>
              <a:defRPr sz="1100"/>
            </a:lvl6pPr>
            <a:lvl7pPr indent="-298450" lvl="6" marL="3200400" algn="l">
              <a:lnSpc>
                <a:spcPct val="90000"/>
              </a:lnSpc>
              <a:spcBef>
                <a:spcPts val="200"/>
              </a:spcBef>
              <a:spcAft>
                <a:spcPts val="0"/>
              </a:spcAft>
              <a:buSzPts val="1100"/>
              <a:buChar char="●"/>
              <a:defRPr sz="1100"/>
            </a:lvl7pPr>
            <a:lvl8pPr indent="-298450" lvl="7" marL="3657600" algn="l">
              <a:lnSpc>
                <a:spcPct val="90000"/>
              </a:lnSpc>
              <a:spcBef>
                <a:spcPts val="200"/>
              </a:spcBef>
              <a:spcAft>
                <a:spcPts val="0"/>
              </a:spcAft>
              <a:buSzPts val="1100"/>
              <a:buChar char="●"/>
              <a:defRPr sz="1100"/>
            </a:lvl8pPr>
            <a:lvl9pPr indent="-298450" lvl="8" marL="4114800" algn="l">
              <a:lnSpc>
                <a:spcPct val="90000"/>
              </a:lnSpc>
              <a:spcBef>
                <a:spcPts val="200"/>
              </a:spcBef>
              <a:spcAft>
                <a:spcPts val="200"/>
              </a:spcAft>
              <a:buSzPts val="1100"/>
              <a:buChar char="●"/>
              <a:defRPr sz="1100"/>
            </a:lvl9pPr>
          </a:lstStyle>
          <a:p/>
        </p:txBody>
      </p:sp>
      <p:sp>
        <p:nvSpPr>
          <p:cNvPr id="86" name="Google Shape;86;p18"/>
          <p:cNvSpPr txBox="1"/>
          <p:nvPr>
            <p:ph idx="10" type="dt"/>
          </p:nvPr>
        </p:nvSpPr>
        <p:spPr>
          <a:xfrm>
            <a:off x="196849"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7" name="Google Shape;87;p18"/>
          <p:cNvSpPr txBox="1"/>
          <p:nvPr>
            <p:ph idx="11" type="ftr"/>
          </p:nvPr>
        </p:nvSpPr>
        <p:spPr>
          <a:xfrm>
            <a:off x="2901951" y="4767263"/>
            <a:ext cx="4433638"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8" name="Google Shape;88;p18"/>
          <p:cNvSpPr txBox="1"/>
          <p:nvPr>
            <p:ph idx="12" type="sldNum"/>
          </p:nvPr>
        </p:nvSpPr>
        <p:spPr>
          <a:xfrm>
            <a:off x="7975601" y="4767263"/>
            <a:ext cx="114819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比较" type="twoTxTwoObj">
  <p:cSld name="TWO_OBJECTS_WITH_TEXT">
    <p:spTree>
      <p:nvGrpSpPr>
        <p:cNvPr id="89" name="Shape 89"/>
        <p:cNvGrpSpPr/>
        <p:nvPr/>
      </p:nvGrpSpPr>
      <p:grpSpPr>
        <a:xfrm>
          <a:off x="0" y="0"/>
          <a:ext cx="0" cy="0"/>
          <a:chOff x="0" y="0"/>
          <a:chExt cx="0" cy="0"/>
        </a:xfrm>
      </p:grpSpPr>
      <p:sp>
        <p:nvSpPr>
          <p:cNvPr id="90" name="Google Shape;90;p19"/>
          <p:cNvSpPr txBox="1"/>
          <p:nvPr>
            <p:ph type="title"/>
          </p:nvPr>
        </p:nvSpPr>
        <p:spPr>
          <a:xfrm>
            <a:off x="189689" y="842878"/>
            <a:ext cx="2210612" cy="3450887"/>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rgbClr val="FFFFFF"/>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1" name="Google Shape;91;p19"/>
          <p:cNvSpPr txBox="1"/>
          <p:nvPr>
            <p:ph idx="1" type="body"/>
          </p:nvPr>
        </p:nvSpPr>
        <p:spPr>
          <a:xfrm>
            <a:off x="2900934" y="767690"/>
            <a:ext cx="2606040" cy="60579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0"/>
              </a:spcBef>
              <a:spcAft>
                <a:spcPts val="0"/>
              </a:spcAft>
              <a:buSzPts val="1500"/>
              <a:buNone/>
              <a:defRPr b="1" sz="1500">
                <a:solidFill>
                  <a:srgbClr val="595959"/>
                </a:solidFill>
              </a:defRPr>
            </a:lvl1pPr>
            <a:lvl2pPr indent="-228600" lvl="1" marL="914400" algn="l">
              <a:lnSpc>
                <a:spcPct val="90000"/>
              </a:lnSpc>
              <a:spcBef>
                <a:spcPts val="200"/>
              </a:spcBef>
              <a:spcAft>
                <a:spcPts val="0"/>
              </a:spcAft>
              <a:buSzPts val="1500"/>
              <a:buNone/>
              <a:defRPr b="1" sz="1500"/>
            </a:lvl2pPr>
            <a:lvl3pPr indent="-228600" lvl="2" marL="1371600" algn="l">
              <a:lnSpc>
                <a:spcPct val="90000"/>
              </a:lnSpc>
              <a:spcBef>
                <a:spcPts val="200"/>
              </a:spcBef>
              <a:spcAft>
                <a:spcPts val="0"/>
              </a:spcAft>
              <a:buSzPts val="1400"/>
              <a:buNone/>
              <a:defRPr b="1" sz="1400"/>
            </a:lvl3pPr>
            <a:lvl4pPr indent="-228600" lvl="3" marL="1828800" algn="l">
              <a:lnSpc>
                <a:spcPct val="90000"/>
              </a:lnSpc>
              <a:spcBef>
                <a:spcPts val="200"/>
              </a:spcBef>
              <a:spcAft>
                <a:spcPts val="0"/>
              </a:spcAft>
              <a:buSzPts val="1200"/>
              <a:buNone/>
              <a:defRPr b="1" sz="1200"/>
            </a:lvl4pPr>
            <a:lvl5pPr indent="-228600" lvl="4" marL="2286000" algn="l">
              <a:lnSpc>
                <a:spcPct val="90000"/>
              </a:lnSpc>
              <a:spcBef>
                <a:spcPts val="200"/>
              </a:spcBef>
              <a:spcAft>
                <a:spcPts val="0"/>
              </a:spcAft>
              <a:buSzPts val="1200"/>
              <a:buNone/>
              <a:defRPr b="1" sz="1200"/>
            </a:lvl5pPr>
            <a:lvl6pPr indent="-228600" lvl="5" marL="2743200" algn="l">
              <a:lnSpc>
                <a:spcPct val="90000"/>
              </a:lnSpc>
              <a:spcBef>
                <a:spcPts val="200"/>
              </a:spcBef>
              <a:spcAft>
                <a:spcPts val="0"/>
              </a:spcAft>
              <a:buSzPts val="1200"/>
              <a:buNone/>
              <a:defRPr b="1" sz="1200"/>
            </a:lvl6pPr>
            <a:lvl7pPr indent="-228600" lvl="6" marL="3200400" algn="l">
              <a:lnSpc>
                <a:spcPct val="90000"/>
              </a:lnSpc>
              <a:spcBef>
                <a:spcPts val="200"/>
              </a:spcBef>
              <a:spcAft>
                <a:spcPts val="0"/>
              </a:spcAft>
              <a:buSzPts val="1200"/>
              <a:buNone/>
              <a:defRPr b="1" sz="1200"/>
            </a:lvl7pPr>
            <a:lvl8pPr indent="-228600" lvl="7" marL="3657600" algn="l">
              <a:lnSpc>
                <a:spcPct val="90000"/>
              </a:lnSpc>
              <a:spcBef>
                <a:spcPts val="200"/>
              </a:spcBef>
              <a:spcAft>
                <a:spcPts val="0"/>
              </a:spcAft>
              <a:buSzPts val="1200"/>
              <a:buNone/>
              <a:defRPr b="1" sz="1200"/>
            </a:lvl8pPr>
            <a:lvl9pPr indent="-228600" lvl="8" marL="4114800" algn="l">
              <a:lnSpc>
                <a:spcPct val="90000"/>
              </a:lnSpc>
              <a:spcBef>
                <a:spcPts val="200"/>
              </a:spcBef>
              <a:spcAft>
                <a:spcPts val="200"/>
              </a:spcAft>
              <a:buSzPts val="1200"/>
              <a:buNone/>
              <a:defRPr b="1" sz="1200"/>
            </a:lvl9pPr>
          </a:lstStyle>
          <a:p/>
        </p:txBody>
      </p:sp>
      <p:sp>
        <p:nvSpPr>
          <p:cNvPr id="92" name="Google Shape;92;p19"/>
          <p:cNvSpPr txBox="1"/>
          <p:nvPr>
            <p:ph idx="2" type="body"/>
          </p:nvPr>
        </p:nvSpPr>
        <p:spPr>
          <a:xfrm>
            <a:off x="2900934" y="1448202"/>
            <a:ext cx="2606040" cy="3017520"/>
          </a:xfrm>
          <a:prstGeom prst="rect">
            <a:avLst/>
          </a:prstGeom>
          <a:noFill/>
          <a:ln>
            <a:noFill/>
          </a:ln>
        </p:spPr>
        <p:txBody>
          <a:bodyPr anchorCtr="0" anchor="ctr" bIns="34275" lIns="68575" spcFirstLastPara="1" rIns="68575" wrap="square" tIns="34275">
            <a:normAutofit/>
          </a:bodyPr>
          <a:lstStyle>
            <a:lvl1pPr indent="-323850" lvl="0" marL="457200" algn="l">
              <a:lnSpc>
                <a:spcPct val="90000"/>
              </a:lnSpc>
              <a:spcBef>
                <a:spcPts val="900"/>
              </a:spcBef>
              <a:spcAft>
                <a:spcPts val="0"/>
              </a:spcAft>
              <a:buSzPts val="1500"/>
              <a:buChar char="●"/>
              <a:defRPr sz="1500"/>
            </a:lvl1pPr>
            <a:lvl2pPr indent="-317500" lvl="1" marL="914400" algn="l">
              <a:lnSpc>
                <a:spcPct val="90000"/>
              </a:lnSpc>
              <a:spcBef>
                <a:spcPts val="200"/>
              </a:spcBef>
              <a:spcAft>
                <a:spcPts val="0"/>
              </a:spcAft>
              <a:buSzPts val="1400"/>
              <a:buChar char="●"/>
              <a:defRPr sz="1400"/>
            </a:lvl2pPr>
            <a:lvl3pPr indent="-304800" lvl="2" marL="1371600" algn="l">
              <a:lnSpc>
                <a:spcPct val="90000"/>
              </a:lnSpc>
              <a:spcBef>
                <a:spcPts val="200"/>
              </a:spcBef>
              <a:spcAft>
                <a:spcPts val="0"/>
              </a:spcAft>
              <a:buSzPts val="1200"/>
              <a:buChar char="●"/>
              <a:defRPr sz="1200"/>
            </a:lvl3pPr>
            <a:lvl4pPr indent="-298450" lvl="3" marL="1828800" algn="l">
              <a:lnSpc>
                <a:spcPct val="90000"/>
              </a:lnSpc>
              <a:spcBef>
                <a:spcPts val="200"/>
              </a:spcBef>
              <a:spcAft>
                <a:spcPts val="0"/>
              </a:spcAft>
              <a:buSzPts val="1100"/>
              <a:buChar char="●"/>
              <a:defRPr sz="1100"/>
            </a:lvl4pPr>
            <a:lvl5pPr indent="-298450" lvl="4" marL="2286000" algn="l">
              <a:lnSpc>
                <a:spcPct val="90000"/>
              </a:lnSpc>
              <a:spcBef>
                <a:spcPts val="200"/>
              </a:spcBef>
              <a:spcAft>
                <a:spcPts val="0"/>
              </a:spcAft>
              <a:buSzPts val="1100"/>
              <a:buChar char="●"/>
              <a:defRPr sz="1100"/>
            </a:lvl5pPr>
            <a:lvl6pPr indent="-298450" lvl="5" marL="2743200" algn="l">
              <a:lnSpc>
                <a:spcPct val="90000"/>
              </a:lnSpc>
              <a:spcBef>
                <a:spcPts val="200"/>
              </a:spcBef>
              <a:spcAft>
                <a:spcPts val="0"/>
              </a:spcAft>
              <a:buSzPts val="1100"/>
              <a:buChar char="●"/>
              <a:defRPr sz="1100"/>
            </a:lvl6pPr>
            <a:lvl7pPr indent="-298450" lvl="6" marL="3200400" algn="l">
              <a:lnSpc>
                <a:spcPct val="90000"/>
              </a:lnSpc>
              <a:spcBef>
                <a:spcPts val="200"/>
              </a:spcBef>
              <a:spcAft>
                <a:spcPts val="0"/>
              </a:spcAft>
              <a:buSzPts val="1100"/>
              <a:buChar char="●"/>
              <a:defRPr sz="1100"/>
            </a:lvl7pPr>
            <a:lvl8pPr indent="-298450" lvl="7" marL="3657600" algn="l">
              <a:lnSpc>
                <a:spcPct val="90000"/>
              </a:lnSpc>
              <a:spcBef>
                <a:spcPts val="200"/>
              </a:spcBef>
              <a:spcAft>
                <a:spcPts val="0"/>
              </a:spcAft>
              <a:buSzPts val="1100"/>
              <a:buChar char="●"/>
              <a:defRPr sz="1100"/>
            </a:lvl8pPr>
            <a:lvl9pPr indent="-298450" lvl="8" marL="4114800" algn="l">
              <a:lnSpc>
                <a:spcPct val="90000"/>
              </a:lnSpc>
              <a:spcBef>
                <a:spcPts val="200"/>
              </a:spcBef>
              <a:spcAft>
                <a:spcPts val="200"/>
              </a:spcAft>
              <a:buSzPts val="1100"/>
              <a:buChar char="●"/>
              <a:defRPr sz="1100"/>
            </a:lvl9pPr>
          </a:lstStyle>
          <a:p/>
        </p:txBody>
      </p:sp>
      <p:sp>
        <p:nvSpPr>
          <p:cNvPr id="93" name="Google Shape;93;p19"/>
          <p:cNvSpPr txBox="1"/>
          <p:nvPr>
            <p:ph idx="3" type="body"/>
          </p:nvPr>
        </p:nvSpPr>
        <p:spPr>
          <a:xfrm>
            <a:off x="5863847" y="767690"/>
            <a:ext cx="2606040" cy="609878"/>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0"/>
              </a:spcBef>
              <a:spcAft>
                <a:spcPts val="0"/>
              </a:spcAft>
              <a:buSzPts val="1500"/>
              <a:buNone/>
              <a:defRPr b="1" sz="1500">
                <a:solidFill>
                  <a:srgbClr val="595959"/>
                </a:solidFill>
              </a:defRPr>
            </a:lvl1pPr>
            <a:lvl2pPr indent="-228600" lvl="1" marL="914400" algn="l">
              <a:lnSpc>
                <a:spcPct val="90000"/>
              </a:lnSpc>
              <a:spcBef>
                <a:spcPts val="200"/>
              </a:spcBef>
              <a:spcAft>
                <a:spcPts val="0"/>
              </a:spcAft>
              <a:buSzPts val="1500"/>
              <a:buNone/>
              <a:defRPr b="1" sz="1500"/>
            </a:lvl2pPr>
            <a:lvl3pPr indent="-228600" lvl="2" marL="1371600" algn="l">
              <a:lnSpc>
                <a:spcPct val="90000"/>
              </a:lnSpc>
              <a:spcBef>
                <a:spcPts val="200"/>
              </a:spcBef>
              <a:spcAft>
                <a:spcPts val="0"/>
              </a:spcAft>
              <a:buSzPts val="1400"/>
              <a:buNone/>
              <a:defRPr b="1" sz="1400"/>
            </a:lvl3pPr>
            <a:lvl4pPr indent="-228600" lvl="3" marL="1828800" algn="l">
              <a:lnSpc>
                <a:spcPct val="90000"/>
              </a:lnSpc>
              <a:spcBef>
                <a:spcPts val="200"/>
              </a:spcBef>
              <a:spcAft>
                <a:spcPts val="0"/>
              </a:spcAft>
              <a:buSzPts val="1200"/>
              <a:buNone/>
              <a:defRPr b="1" sz="1200"/>
            </a:lvl4pPr>
            <a:lvl5pPr indent="-228600" lvl="4" marL="2286000" algn="l">
              <a:lnSpc>
                <a:spcPct val="90000"/>
              </a:lnSpc>
              <a:spcBef>
                <a:spcPts val="200"/>
              </a:spcBef>
              <a:spcAft>
                <a:spcPts val="0"/>
              </a:spcAft>
              <a:buSzPts val="1200"/>
              <a:buNone/>
              <a:defRPr b="1" sz="1200"/>
            </a:lvl5pPr>
            <a:lvl6pPr indent="-228600" lvl="5" marL="2743200" algn="l">
              <a:lnSpc>
                <a:spcPct val="90000"/>
              </a:lnSpc>
              <a:spcBef>
                <a:spcPts val="200"/>
              </a:spcBef>
              <a:spcAft>
                <a:spcPts val="0"/>
              </a:spcAft>
              <a:buSzPts val="1200"/>
              <a:buNone/>
              <a:defRPr b="1" sz="1200"/>
            </a:lvl6pPr>
            <a:lvl7pPr indent="-228600" lvl="6" marL="3200400" algn="l">
              <a:lnSpc>
                <a:spcPct val="90000"/>
              </a:lnSpc>
              <a:spcBef>
                <a:spcPts val="200"/>
              </a:spcBef>
              <a:spcAft>
                <a:spcPts val="0"/>
              </a:spcAft>
              <a:buSzPts val="1200"/>
              <a:buNone/>
              <a:defRPr b="1" sz="1200"/>
            </a:lvl7pPr>
            <a:lvl8pPr indent="-228600" lvl="7" marL="3657600" algn="l">
              <a:lnSpc>
                <a:spcPct val="90000"/>
              </a:lnSpc>
              <a:spcBef>
                <a:spcPts val="200"/>
              </a:spcBef>
              <a:spcAft>
                <a:spcPts val="0"/>
              </a:spcAft>
              <a:buSzPts val="1200"/>
              <a:buNone/>
              <a:defRPr b="1" sz="1200"/>
            </a:lvl8pPr>
            <a:lvl9pPr indent="-228600" lvl="8" marL="4114800" algn="l">
              <a:lnSpc>
                <a:spcPct val="90000"/>
              </a:lnSpc>
              <a:spcBef>
                <a:spcPts val="200"/>
              </a:spcBef>
              <a:spcAft>
                <a:spcPts val="200"/>
              </a:spcAft>
              <a:buSzPts val="1200"/>
              <a:buNone/>
              <a:defRPr b="1" sz="1200"/>
            </a:lvl9pPr>
          </a:lstStyle>
          <a:p/>
        </p:txBody>
      </p:sp>
      <p:sp>
        <p:nvSpPr>
          <p:cNvPr id="94" name="Google Shape;94;p19"/>
          <p:cNvSpPr txBox="1"/>
          <p:nvPr>
            <p:ph idx="4" type="body"/>
          </p:nvPr>
        </p:nvSpPr>
        <p:spPr>
          <a:xfrm>
            <a:off x="5863847" y="1448202"/>
            <a:ext cx="2606040" cy="3017520"/>
          </a:xfrm>
          <a:prstGeom prst="rect">
            <a:avLst/>
          </a:prstGeom>
          <a:noFill/>
          <a:ln>
            <a:noFill/>
          </a:ln>
        </p:spPr>
        <p:txBody>
          <a:bodyPr anchorCtr="0" anchor="ctr" bIns="34275" lIns="68575" spcFirstLastPara="1" rIns="68575" wrap="square" tIns="34275">
            <a:normAutofit/>
          </a:bodyPr>
          <a:lstStyle>
            <a:lvl1pPr indent="-323850" lvl="0" marL="457200" algn="l">
              <a:lnSpc>
                <a:spcPct val="90000"/>
              </a:lnSpc>
              <a:spcBef>
                <a:spcPts val="900"/>
              </a:spcBef>
              <a:spcAft>
                <a:spcPts val="0"/>
              </a:spcAft>
              <a:buSzPts val="1500"/>
              <a:buChar char="●"/>
              <a:defRPr sz="1500"/>
            </a:lvl1pPr>
            <a:lvl2pPr indent="-317500" lvl="1" marL="914400" algn="l">
              <a:lnSpc>
                <a:spcPct val="90000"/>
              </a:lnSpc>
              <a:spcBef>
                <a:spcPts val="200"/>
              </a:spcBef>
              <a:spcAft>
                <a:spcPts val="0"/>
              </a:spcAft>
              <a:buSzPts val="1400"/>
              <a:buChar char="●"/>
              <a:defRPr sz="1400"/>
            </a:lvl2pPr>
            <a:lvl3pPr indent="-304800" lvl="2" marL="1371600" algn="l">
              <a:lnSpc>
                <a:spcPct val="90000"/>
              </a:lnSpc>
              <a:spcBef>
                <a:spcPts val="200"/>
              </a:spcBef>
              <a:spcAft>
                <a:spcPts val="0"/>
              </a:spcAft>
              <a:buSzPts val="1200"/>
              <a:buChar char="●"/>
              <a:defRPr sz="1200"/>
            </a:lvl3pPr>
            <a:lvl4pPr indent="-298450" lvl="3" marL="1828800" algn="l">
              <a:lnSpc>
                <a:spcPct val="90000"/>
              </a:lnSpc>
              <a:spcBef>
                <a:spcPts val="200"/>
              </a:spcBef>
              <a:spcAft>
                <a:spcPts val="0"/>
              </a:spcAft>
              <a:buSzPts val="1100"/>
              <a:buChar char="●"/>
              <a:defRPr sz="1100"/>
            </a:lvl4pPr>
            <a:lvl5pPr indent="-298450" lvl="4" marL="2286000" algn="l">
              <a:lnSpc>
                <a:spcPct val="90000"/>
              </a:lnSpc>
              <a:spcBef>
                <a:spcPts val="200"/>
              </a:spcBef>
              <a:spcAft>
                <a:spcPts val="0"/>
              </a:spcAft>
              <a:buSzPts val="1100"/>
              <a:buChar char="●"/>
              <a:defRPr sz="1100"/>
            </a:lvl5pPr>
            <a:lvl6pPr indent="-298450" lvl="5" marL="2743200" algn="l">
              <a:lnSpc>
                <a:spcPct val="90000"/>
              </a:lnSpc>
              <a:spcBef>
                <a:spcPts val="200"/>
              </a:spcBef>
              <a:spcAft>
                <a:spcPts val="0"/>
              </a:spcAft>
              <a:buSzPts val="1100"/>
              <a:buChar char="●"/>
              <a:defRPr sz="1100"/>
            </a:lvl6pPr>
            <a:lvl7pPr indent="-298450" lvl="6" marL="3200400" algn="l">
              <a:lnSpc>
                <a:spcPct val="90000"/>
              </a:lnSpc>
              <a:spcBef>
                <a:spcPts val="200"/>
              </a:spcBef>
              <a:spcAft>
                <a:spcPts val="0"/>
              </a:spcAft>
              <a:buSzPts val="1100"/>
              <a:buChar char="●"/>
              <a:defRPr sz="1100"/>
            </a:lvl7pPr>
            <a:lvl8pPr indent="-298450" lvl="7" marL="3657600" algn="l">
              <a:lnSpc>
                <a:spcPct val="90000"/>
              </a:lnSpc>
              <a:spcBef>
                <a:spcPts val="200"/>
              </a:spcBef>
              <a:spcAft>
                <a:spcPts val="0"/>
              </a:spcAft>
              <a:buSzPts val="1100"/>
              <a:buChar char="●"/>
              <a:defRPr sz="1100"/>
            </a:lvl8pPr>
            <a:lvl9pPr indent="-298450" lvl="8" marL="4114800" algn="l">
              <a:lnSpc>
                <a:spcPct val="90000"/>
              </a:lnSpc>
              <a:spcBef>
                <a:spcPts val="200"/>
              </a:spcBef>
              <a:spcAft>
                <a:spcPts val="200"/>
              </a:spcAft>
              <a:buSzPts val="1100"/>
              <a:buChar char="●"/>
              <a:defRPr sz="1100"/>
            </a:lvl9pPr>
          </a:lstStyle>
          <a:p/>
        </p:txBody>
      </p:sp>
      <p:sp>
        <p:nvSpPr>
          <p:cNvPr id="95" name="Google Shape;95;p19"/>
          <p:cNvSpPr txBox="1"/>
          <p:nvPr>
            <p:ph idx="10" type="dt"/>
          </p:nvPr>
        </p:nvSpPr>
        <p:spPr>
          <a:xfrm>
            <a:off x="196849"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6" name="Google Shape;96;p19"/>
          <p:cNvSpPr txBox="1"/>
          <p:nvPr>
            <p:ph idx="11" type="ftr"/>
          </p:nvPr>
        </p:nvSpPr>
        <p:spPr>
          <a:xfrm>
            <a:off x="2901951" y="4767263"/>
            <a:ext cx="4433638"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7" name="Google Shape;97;p19"/>
          <p:cNvSpPr txBox="1"/>
          <p:nvPr>
            <p:ph idx="12" type="sldNum"/>
          </p:nvPr>
        </p:nvSpPr>
        <p:spPr>
          <a:xfrm>
            <a:off x="7975601" y="4767263"/>
            <a:ext cx="114819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仅标题" type="titleOnly">
  <p:cSld name="TITLE_ONLY">
    <p:spTree>
      <p:nvGrpSpPr>
        <p:cNvPr id="98" name="Shape 98"/>
        <p:cNvGrpSpPr/>
        <p:nvPr/>
      </p:nvGrpSpPr>
      <p:grpSpPr>
        <a:xfrm>
          <a:off x="0" y="0"/>
          <a:ext cx="0" cy="0"/>
          <a:chOff x="0" y="0"/>
          <a:chExt cx="0" cy="0"/>
        </a:xfrm>
      </p:grpSpPr>
      <p:sp>
        <p:nvSpPr>
          <p:cNvPr id="99" name="Google Shape;99;p20"/>
          <p:cNvSpPr txBox="1"/>
          <p:nvPr>
            <p:ph type="title"/>
          </p:nvPr>
        </p:nvSpPr>
        <p:spPr>
          <a:xfrm>
            <a:off x="189689" y="842878"/>
            <a:ext cx="2210612" cy="3450887"/>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rgbClr val="FFFFFF"/>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0" name="Google Shape;100;p20"/>
          <p:cNvSpPr txBox="1"/>
          <p:nvPr>
            <p:ph idx="10" type="dt"/>
          </p:nvPr>
        </p:nvSpPr>
        <p:spPr>
          <a:xfrm>
            <a:off x="196849"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1" name="Google Shape;101;p20"/>
          <p:cNvSpPr txBox="1"/>
          <p:nvPr>
            <p:ph idx="11" type="ftr"/>
          </p:nvPr>
        </p:nvSpPr>
        <p:spPr>
          <a:xfrm>
            <a:off x="2901951" y="4767263"/>
            <a:ext cx="4433638"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2" name="Google Shape;102;p20"/>
          <p:cNvSpPr txBox="1"/>
          <p:nvPr>
            <p:ph idx="12" type="sldNum"/>
          </p:nvPr>
        </p:nvSpPr>
        <p:spPr>
          <a:xfrm>
            <a:off x="7975601" y="4767263"/>
            <a:ext cx="114819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内容与标题" type="objTx">
  <p:cSld name="OBJECT_WITH_CAPTION_TEXT">
    <p:spTree>
      <p:nvGrpSpPr>
        <p:cNvPr id="103" name="Shape 103"/>
        <p:cNvGrpSpPr/>
        <p:nvPr/>
      </p:nvGrpSpPr>
      <p:grpSpPr>
        <a:xfrm>
          <a:off x="0" y="0"/>
          <a:ext cx="0" cy="0"/>
          <a:chOff x="0" y="0"/>
          <a:chExt cx="0" cy="0"/>
        </a:xfrm>
      </p:grpSpPr>
      <p:sp>
        <p:nvSpPr>
          <p:cNvPr id="104" name="Google Shape;104;p21"/>
          <p:cNvSpPr txBox="1"/>
          <p:nvPr>
            <p:ph type="title"/>
          </p:nvPr>
        </p:nvSpPr>
        <p:spPr>
          <a:xfrm>
            <a:off x="192024" y="857250"/>
            <a:ext cx="2125980" cy="178308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FFFFFF"/>
              </a:buClr>
              <a:buSzPts val="2400"/>
              <a:buFont typeface="Corbel"/>
              <a:buNone/>
              <a:defRPr b="0"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5" name="Google Shape;105;p21"/>
          <p:cNvSpPr txBox="1"/>
          <p:nvPr>
            <p:ph idx="1" type="body"/>
          </p:nvPr>
        </p:nvSpPr>
        <p:spPr>
          <a:xfrm>
            <a:off x="2900934" y="651510"/>
            <a:ext cx="5486400" cy="3840480"/>
          </a:xfrm>
          <a:prstGeom prst="rect">
            <a:avLst/>
          </a:prstGeom>
          <a:noFill/>
          <a:ln>
            <a:noFill/>
          </a:ln>
        </p:spPr>
        <p:txBody>
          <a:bodyPr anchorCtr="0" anchor="ctr" bIns="34275" lIns="68575" spcFirstLastPara="1" rIns="68575" wrap="square" tIns="34275">
            <a:normAutofit/>
          </a:bodyPr>
          <a:lstStyle>
            <a:lvl1pPr indent="-323850" lvl="0" marL="457200" algn="l">
              <a:lnSpc>
                <a:spcPct val="90000"/>
              </a:lnSpc>
              <a:spcBef>
                <a:spcPts val="900"/>
              </a:spcBef>
              <a:spcAft>
                <a:spcPts val="0"/>
              </a:spcAft>
              <a:buSzPts val="1500"/>
              <a:buChar char="●"/>
              <a:defRPr sz="1500"/>
            </a:lvl1pPr>
            <a:lvl2pPr indent="-317500" lvl="1" marL="914400" algn="l">
              <a:lnSpc>
                <a:spcPct val="90000"/>
              </a:lnSpc>
              <a:spcBef>
                <a:spcPts val="200"/>
              </a:spcBef>
              <a:spcAft>
                <a:spcPts val="0"/>
              </a:spcAft>
              <a:buSzPts val="1400"/>
              <a:buChar char="●"/>
              <a:defRPr sz="1400"/>
            </a:lvl2pPr>
            <a:lvl3pPr indent="-304800" lvl="2" marL="1371600" algn="l">
              <a:lnSpc>
                <a:spcPct val="90000"/>
              </a:lnSpc>
              <a:spcBef>
                <a:spcPts val="200"/>
              </a:spcBef>
              <a:spcAft>
                <a:spcPts val="0"/>
              </a:spcAft>
              <a:buSzPts val="1200"/>
              <a:buChar char="●"/>
              <a:defRPr sz="1200"/>
            </a:lvl3pPr>
            <a:lvl4pPr indent="-298450" lvl="3" marL="1828800" algn="l">
              <a:lnSpc>
                <a:spcPct val="90000"/>
              </a:lnSpc>
              <a:spcBef>
                <a:spcPts val="200"/>
              </a:spcBef>
              <a:spcAft>
                <a:spcPts val="0"/>
              </a:spcAft>
              <a:buSzPts val="1100"/>
              <a:buChar char="●"/>
              <a:defRPr sz="1100"/>
            </a:lvl4pPr>
            <a:lvl5pPr indent="-298450" lvl="4" marL="2286000" algn="l">
              <a:lnSpc>
                <a:spcPct val="90000"/>
              </a:lnSpc>
              <a:spcBef>
                <a:spcPts val="200"/>
              </a:spcBef>
              <a:spcAft>
                <a:spcPts val="0"/>
              </a:spcAft>
              <a:buSzPts val="1100"/>
              <a:buChar char="●"/>
              <a:defRPr sz="1100"/>
            </a:lvl5pPr>
            <a:lvl6pPr indent="-298450" lvl="5" marL="2743200" algn="l">
              <a:lnSpc>
                <a:spcPct val="90000"/>
              </a:lnSpc>
              <a:spcBef>
                <a:spcPts val="200"/>
              </a:spcBef>
              <a:spcAft>
                <a:spcPts val="0"/>
              </a:spcAft>
              <a:buSzPts val="1100"/>
              <a:buChar char="●"/>
              <a:defRPr sz="1100"/>
            </a:lvl6pPr>
            <a:lvl7pPr indent="-298450" lvl="6" marL="3200400" algn="l">
              <a:lnSpc>
                <a:spcPct val="90000"/>
              </a:lnSpc>
              <a:spcBef>
                <a:spcPts val="200"/>
              </a:spcBef>
              <a:spcAft>
                <a:spcPts val="0"/>
              </a:spcAft>
              <a:buSzPts val="1100"/>
              <a:buChar char="●"/>
              <a:defRPr sz="1100"/>
            </a:lvl7pPr>
            <a:lvl8pPr indent="-298450" lvl="7" marL="3657600" algn="l">
              <a:lnSpc>
                <a:spcPct val="90000"/>
              </a:lnSpc>
              <a:spcBef>
                <a:spcPts val="200"/>
              </a:spcBef>
              <a:spcAft>
                <a:spcPts val="0"/>
              </a:spcAft>
              <a:buSzPts val="1100"/>
              <a:buChar char="●"/>
              <a:defRPr sz="1100"/>
            </a:lvl8pPr>
            <a:lvl9pPr indent="-298450" lvl="8" marL="4114800" algn="l">
              <a:lnSpc>
                <a:spcPct val="90000"/>
              </a:lnSpc>
              <a:spcBef>
                <a:spcPts val="200"/>
              </a:spcBef>
              <a:spcAft>
                <a:spcPts val="200"/>
              </a:spcAft>
              <a:buSzPts val="1100"/>
              <a:buChar char="●"/>
              <a:defRPr sz="1100"/>
            </a:lvl9pPr>
          </a:lstStyle>
          <a:p/>
        </p:txBody>
      </p:sp>
      <p:sp>
        <p:nvSpPr>
          <p:cNvPr id="106" name="Google Shape;106;p21"/>
          <p:cNvSpPr txBox="1"/>
          <p:nvPr>
            <p:ph idx="2" type="body"/>
          </p:nvPr>
        </p:nvSpPr>
        <p:spPr>
          <a:xfrm>
            <a:off x="192024" y="2620632"/>
            <a:ext cx="2125980" cy="1741492"/>
          </a:xfrm>
          <a:prstGeom prst="rect">
            <a:avLst/>
          </a:prstGeom>
          <a:noFill/>
          <a:ln>
            <a:noFill/>
          </a:ln>
        </p:spPr>
        <p:txBody>
          <a:bodyPr anchorCtr="0" anchor="t" bIns="34275" lIns="68575" spcFirstLastPara="1" rIns="68575" wrap="square" tIns="34275">
            <a:normAutofit/>
          </a:bodyPr>
          <a:lstStyle>
            <a:lvl1pPr indent="-228600" lvl="0" marL="457200" algn="l">
              <a:lnSpc>
                <a:spcPct val="100000"/>
              </a:lnSpc>
              <a:spcBef>
                <a:spcPts val="900"/>
              </a:spcBef>
              <a:spcAft>
                <a:spcPts val="0"/>
              </a:spcAft>
              <a:buSzPts val="1100"/>
              <a:buNone/>
              <a:defRPr sz="1100">
                <a:solidFill>
                  <a:srgbClr val="FFFFFF"/>
                </a:solidFill>
              </a:defRPr>
            </a:lvl1pPr>
            <a:lvl2pPr indent="-228600" lvl="1" marL="914400" algn="l">
              <a:lnSpc>
                <a:spcPct val="90000"/>
              </a:lnSpc>
              <a:spcBef>
                <a:spcPts val="200"/>
              </a:spcBef>
              <a:spcAft>
                <a:spcPts val="0"/>
              </a:spcAft>
              <a:buSzPts val="900"/>
              <a:buNone/>
              <a:defRPr sz="900"/>
            </a:lvl2pPr>
            <a:lvl3pPr indent="-228600" lvl="2" marL="1371600" algn="l">
              <a:lnSpc>
                <a:spcPct val="90000"/>
              </a:lnSpc>
              <a:spcBef>
                <a:spcPts val="200"/>
              </a:spcBef>
              <a:spcAft>
                <a:spcPts val="0"/>
              </a:spcAft>
              <a:buSzPts val="800"/>
              <a:buNone/>
              <a:defRPr sz="800"/>
            </a:lvl3pPr>
            <a:lvl4pPr indent="-228600" lvl="3" marL="1828800" algn="l">
              <a:lnSpc>
                <a:spcPct val="90000"/>
              </a:lnSpc>
              <a:spcBef>
                <a:spcPts val="200"/>
              </a:spcBef>
              <a:spcAft>
                <a:spcPts val="0"/>
              </a:spcAft>
              <a:buSzPts val="700"/>
              <a:buNone/>
              <a:defRPr sz="700"/>
            </a:lvl4pPr>
            <a:lvl5pPr indent="-228600" lvl="4" marL="2286000" algn="l">
              <a:lnSpc>
                <a:spcPct val="90000"/>
              </a:lnSpc>
              <a:spcBef>
                <a:spcPts val="200"/>
              </a:spcBef>
              <a:spcAft>
                <a:spcPts val="0"/>
              </a:spcAft>
              <a:buSzPts val="700"/>
              <a:buNone/>
              <a:defRPr sz="700"/>
            </a:lvl5pPr>
            <a:lvl6pPr indent="-228600" lvl="5" marL="2743200" algn="l">
              <a:lnSpc>
                <a:spcPct val="90000"/>
              </a:lnSpc>
              <a:spcBef>
                <a:spcPts val="200"/>
              </a:spcBef>
              <a:spcAft>
                <a:spcPts val="0"/>
              </a:spcAft>
              <a:buSzPts val="700"/>
              <a:buNone/>
              <a:defRPr sz="700"/>
            </a:lvl6pPr>
            <a:lvl7pPr indent="-228600" lvl="6" marL="3200400" algn="l">
              <a:lnSpc>
                <a:spcPct val="90000"/>
              </a:lnSpc>
              <a:spcBef>
                <a:spcPts val="200"/>
              </a:spcBef>
              <a:spcAft>
                <a:spcPts val="0"/>
              </a:spcAft>
              <a:buSzPts val="700"/>
              <a:buNone/>
              <a:defRPr sz="700"/>
            </a:lvl7pPr>
            <a:lvl8pPr indent="-228600" lvl="7" marL="3657600" algn="l">
              <a:lnSpc>
                <a:spcPct val="90000"/>
              </a:lnSpc>
              <a:spcBef>
                <a:spcPts val="200"/>
              </a:spcBef>
              <a:spcAft>
                <a:spcPts val="0"/>
              </a:spcAft>
              <a:buSzPts val="700"/>
              <a:buNone/>
              <a:defRPr sz="700"/>
            </a:lvl8pPr>
            <a:lvl9pPr indent="-228600" lvl="8" marL="4114800" algn="l">
              <a:lnSpc>
                <a:spcPct val="90000"/>
              </a:lnSpc>
              <a:spcBef>
                <a:spcPts val="200"/>
              </a:spcBef>
              <a:spcAft>
                <a:spcPts val="200"/>
              </a:spcAft>
              <a:buSzPts val="700"/>
              <a:buNone/>
              <a:defRPr sz="700"/>
            </a:lvl9pPr>
          </a:lstStyle>
          <a:p/>
        </p:txBody>
      </p:sp>
      <p:sp>
        <p:nvSpPr>
          <p:cNvPr id="107" name="Google Shape;107;p21"/>
          <p:cNvSpPr txBox="1"/>
          <p:nvPr>
            <p:ph idx="10" type="dt"/>
          </p:nvPr>
        </p:nvSpPr>
        <p:spPr>
          <a:xfrm>
            <a:off x="196849"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8" name="Google Shape;108;p21"/>
          <p:cNvSpPr txBox="1"/>
          <p:nvPr>
            <p:ph idx="11" type="ftr"/>
          </p:nvPr>
        </p:nvSpPr>
        <p:spPr>
          <a:xfrm>
            <a:off x="2901951" y="4767263"/>
            <a:ext cx="4433638"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9" name="Google Shape;109;p21"/>
          <p:cNvSpPr txBox="1"/>
          <p:nvPr>
            <p:ph idx="12" type="sldNum"/>
          </p:nvPr>
        </p:nvSpPr>
        <p:spPr>
          <a:xfrm>
            <a:off x="7975601" y="4767263"/>
            <a:ext cx="114819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图片与标题" type="picTx">
  <p:cSld name="PICTURE_WITH_CAPTION_TEXT">
    <p:spTree>
      <p:nvGrpSpPr>
        <p:cNvPr id="110" name="Shape 110"/>
        <p:cNvGrpSpPr/>
        <p:nvPr/>
      </p:nvGrpSpPr>
      <p:grpSpPr>
        <a:xfrm>
          <a:off x="0" y="0"/>
          <a:ext cx="0" cy="0"/>
          <a:chOff x="0" y="0"/>
          <a:chExt cx="0" cy="0"/>
        </a:xfrm>
      </p:grpSpPr>
      <p:sp>
        <p:nvSpPr>
          <p:cNvPr id="111" name="Google Shape;111;p22"/>
          <p:cNvSpPr txBox="1"/>
          <p:nvPr>
            <p:ph type="title"/>
          </p:nvPr>
        </p:nvSpPr>
        <p:spPr>
          <a:xfrm>
            <a:off x="192024" y="857250"/>
            <a:ext cx="2125980" cy="178308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rgbClr val="FFFFFF"/>
              </a:buClr>
              <a:buSzPts val="2400"/>
              <a:buFont typeface="Corbel"/>
              <a:buNone/>
              <a:defRPr b="0"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2" name="Google Shape;112;p22"/>
          <p:cNvSpPr/>
          <p:nvPr>
            <p:ph idx="2" type="pic"/>
          </p:nvPr>
        </p:nvSpPr>
        <p:spPr>
          <a:xfrm>
            <a:off x="2677983" y="575564"/>
            <a:ext cx="6086423" cy="3998214"/>
          </a:xfrm>
          <a:prstGeom prst="rect">
            <a:avLst/>
          </a:prstGeom>
          <a:solidFill>
            <a:srgbClr val="BFBFBF"/>
          </a:solidFill>
          <a:ln>
            <a:noFill/>
          </a:ln>
        </p:spPr>
      </p:sp>
      <p:sp>
        <p:nvSpPr>
          <p:cNvPr id="113" name="Google Shape;113;p22"/>
          <p:cNvSpPr txBox="1"/>
          <p:nvPr>
            <p:ph idx="1" type="body"/>
          </p:nvPr>
        </p:nvSpPr>
        <p:spPr>
          <a:xfrm>
            <a:off x="192024" y="2619756"/>
            <a:ext cx="2125980" cy="1741932"/>
          </a:xfrm>
          <a:prstGeom prst="rect">
            <a:avLst/>
          </a:prstGeom>
          <a:noFill/>
          <a:ln>
            <a:noFill/>
          </a:ln>
        </p:spPr>
        <p:txBody>
          <a:bodyPr anchorCtr="0" anchor="t" bIns="34275" lIns="68575" spcFirstLastPara="1" rIns="68575" wrap="square" tIns="34275">
            <a:normAutofit/>
          </a:bodyPr>
          <a:lstStyle>
            <a:lvl1pPr indent="-228600" lvl="0" marL="457200" algn="l">
              <a:lnSpc>
                <a:spcPct val="100000"/>
              </a:lnSpc>
              <a:spcBef>
                <a:spcPts val="900"/>
              </a:spcBef>
              <a:spcAft>
                <a:spcPts val="0"/>
              </a:spcAft>
              <a:buSzPts val="1100"/>
              <a:buNone/>
              <a:defRPr sz="1100">
                <a:solidFill>
                  <a:srgbClr val="FFFFFF"/>
                </a:solidFill>
              </a:defRPr>
            </a:lvl1pPr>
            <a:lvl2pPr indent="-228600" lvl="1" marL="914400" algn="l">
              <a:lnSpc>
                <a:spcPct val="90000"/>
              </a:lnSpc>
              <a:spcBef>
                <a:spcPts val="200"/>
              </a:spcBef>
              <a:spcAft>
                <a:spcPts val="0"/>
              </a:spcAft>
              <a:buSzPts val="900"/>
              <a:buNone/>
              <a:defRPr sz="900"/>
            </a:lvl2pPr>
            <a:lvl3pPr indent="-228600" lvl="2" marL="1371600" algn="l">
              <a:lnSpc>
                <a:spcPct val="90000"/>
              </a:lnSpc>
              <a:spcBef>
                <a:spcPts val="200"/>
              </a:spcBef>
              <a:spcAft>
                <a:spcPts val="0"/>
              </a:spcAft>
              <a:buSzPts val="800"/>
              <a:buNone/>
              <a:defRPr sz="800"/>
            </a:lvl3pPr>
            <a:lvl4pPr indent="-228600" lvl="3" marL="1828800" algn="l">
              <a:lnSpc>
                <a:spcPct val="90000"/>
              </a:lnSpc>
              <a:spcBef>
                <a:spcPts val="200"/>
              </a:spcBef>
              <a:spcAft>
                <a:spcPts val="0"/>
              </a:spcAft>
              <a:buSzPts val="700"/>
              <a:buNone/>
              <a:defRPr sz="700"/>
            </a:lvl4pPr>
            <a:lvl5pPr indent="-228600" lvl="4" marL="2286000" algn="l">
              <a:lnSpc>
                <a:spcPct val="90000"/>
              </a:lnSpc>
              <a:spcBef>
                <a:spcPts val="200"/>
              </a:spcBef>
              <a:spcAft>
                <a:spcPts val="0"/>
              </a:spcAft>
              <a:buSzPts val="700"/>
              <a:buNone/>
              <a:defRPr sz="700"/>
            </a:lvl5pPr>
            <a:lvl6pPr indent="-228600" lvl="5" marL="2743200" algn="l">
              <a:lnSpc>
                <a:spcPct val="90000"/>
              </a:lnSpc>
              <a:spcBef>
                <a:spcPts val="200"/>
              </a:spcBef>
              <a:spcAft>
                <a:spcPts val="0"/>
              </a:spcAft>
              <a:buSzPts val="700"/>
              <a:buNone/>
              <a:defRPr sz="700"/>
            </a:lvl6pPr>
            <a:lvl7pPr indent="-228600" lvl="6" marL="3200400" algn="l">
              <a:lnSpc>
                <a:spcPct val="90000"/>
              </a:lnSpc>
              <a:spcBef>
                <a:spcPts val="200"/>
              </a:spcBef>
              <a:spcAft>
                <a:spcPts val="0"/>
              </a:spcAft>
              <a:buSzPts val="700"/>
              <a:buNone/>
              <a:defRPr sz="700"/>
            </a:lvl7pPr>
            <a:lvl8pPr indent="-228600" lvl="7" marL="3657600" algn="l">
              <a:lnSpc>
                <a:spcPct val="90000"/>
              </a:lnSpc>
              <a:spcBef>
                <a:spcPts val="200"/>
              </a:spcBef>
              <a:spcAft>
                <a:spcPts val="0"/>
              </a:spcAft>
              <a:buSzPts val="700"/>
              <a:buNone/>
              <a:defRPr sz="700"/>
            </a:lvl8pPr>
            <a:lvl9pPr indent="-228600" lvl="8" marL="4114800" algn="l">
              <a:lnSpc>
                <a:spcPct val="90000"/>
              </a:lnSpc>
              <a:spcBef>
                <a:spcPts val="200"/>
              </a:spcBef>
              <a:spcAft>
                <a:spcPts val="200"/>
              </a:spcAft>
              <a:buSzPts val="700"/>
              <a:buNone/>
              <a:defRPr sz="700"/>
            </a:lvl9pPr>
          </a:lstStyle>
          <a:p/>
        </p:txBody>
      </p:sp>
      <p:sp>
        <p:nvSpPr>
          <p:cNvPr id="114" name="Google Shape;114;p22"/>
          <p:cNvSpPr txBox="1"/>
          <p:nvPr>
            <p:ph idx="10" type="dt"/>
          </p:nvPr>
        </p:nvSpPr>
        <p:spPr>
          <a:xfrm>
            <a:off x="196849"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5" name="Google Shape;115;p22"/>
          <p:cNvSpPr txBox="1"/>
          <p:nvPr>
            <p:ph idx="11" type="ftr"/>
          </p:nvPr>
        </p:nvSpPr>
        <p:spPr>
          <a:xfrm>
            <a:off x="2624326" y="4767263"/>
            <a:ext cx="4433638"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6" name="Google Shape;116;p22"/>
          <p:cNvSpPr txBox="1"/>
          <p:nvPr>
            <p:ph idx="12" type="sldNum"/>
          </p:nvPr>
        </p:nvSpPr>
        <p:spPr>
          <a:xfrm>
            <a:off x="7975601" y="4767263"/>
            <a:ext cx="114819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和竖排文字" type="vertTx">
  <p:cSld name="VERTICAL_TEXT">
    <p:spTree>
      <p:nvGrpSpPr>
        <p:cNvPr id="117" name="Shape 117"/>
        <p:cNvGrpSpPr/>
        <p:nvPr/>
      </p:nvGrpSpPr>
      <p:grpSpPr>
        <a:xfrm>
          <a:off x="0" y="0"/>
          <a:ext cx="0" cy="0"/>
          <a:chOff x="0" y="0"/>
          <a:chExt cx="0" cy="0"/>
        </a:xfrm>
      </p:grpSpPr>
      <p:sp>
        <p:nvSpPr>
          <p:cNvPr id="118" name="Google Shape;118;p23"/>
          <p:cNvSpPr txBox="1"/>
          <p:nvPr>
            <p:ph type="title"/>
          </p:nvPr>
        </p:nvSpPr>
        <p:spPr>
          <a:xfrm>
            <a:off x="189689" y="842878"/>
            <a:ext cx="2210612" cy="3450887"/>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rgbClr val="FFFFFF"/>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9" name="Google Shape;119;p23"/>
          <p:cNvSpPr txBox="1"/>
          <p:nvPr>
            <p:ph idx="1" type="body"/>
          </p:nvPr>
        </p:nvSpPr>
        <p:spPr>
          <a:xfrm rot="5400000">
            <a:off x="3724911" y="-174879"/>
            <a:ext cx="3840480" cy="54864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900"/>
              </a:spcBef>
              <a:spcAft>
                <a:spcPts val="0"/>
              </a:spcAft>
              <a:buSzPts val="1400"/>
              <a:buChar char="●"/>
              <a:defRPr/>
            </a:lvl1pPr>
            <a:lvl2pPr indent="-317500" lvl="1" marL="914400" algn="l">
              <a:lnSpc>
                <a:spcPct val="90000"/>
              </a:lnSpc>
              <a:spcBef>
                <a:spcPts val="200"/>
              </a:spcBef>
              <a:spcAft>
                <a:spcPts val="0"/>
              </a:spcAft>
              <a:buSzPts val="1400"/>
              <a:buChar char="●"/>
              <a:defRPr/>
            </a:lvl2pPr>
            <a:lvl3pPr indent="-317500" lvl="2" marL="1371600" algn="l">
              <a:lnSpc>
                <a:spcPct val="90000"/>
              </a:lnSpc>
              <a:spcBef>
                <a:spcPts val="200"/>
              </a:spcBef>
              <a:spcAft>
                <a:spcPts val="0"/>
              </a:spcAft>
              <a:buSzPts val="1400"/>
              <a:buChar char="●"/>
              <a:defRPr/>
            </a:lvl3pPr>
            <a:lvl4pPr indent="-317500" lvl="3" marL="1828800" algn="l">
              <a:lnSpc>
                <a:spcPct val="90000"/>
              </a:lnSpc>
              <a:spcBef>
                <a:spcPts val="200"/>
              </a:spcBef>
              <a:spcAft>
                <a:spcPts val="0"/>
              </a:spcAft>
              <a:buSzPts val="1400"/>
              <a:buChar char="●"/>
              <a:defRPr/>
            </a:lvl4pPr>
            <a:lvl5pPr indent="-317500" lvl="4" marL="2286000" algn="l">
              <a:lnSpc>
                <a:spcPct val="90000"/>
              </a:lnSpc>
              <a:spcBef>
                <a:spcPts val="200"/>
              </a:spcBef>
              <a:spcAft>
                <a:spcPts val="0"/>
              </a:spcAft>
              <a:buSzPts val="1400"/>
              <a:buChar char="●"/>
              <a:defRPr/>
            </a:lvl5pPr>
            <a:lvl6pPr indent="-317500" lvl="5" marL="2743200" algn="l">
              <a:lnSpc>
                <a:spcPct val="90000"/>
              </a:lnSpc>
              <a:spcBef>
                <a:spcPts val="200"/>
              </a:spcBef>
              <a:spcAft>
                <a:spcPts val="0"/>
              </a:spcAft>
              <a:buSzPts val="1400"/>
              <a:buChar char="●"/>
              <a:defRPr/>
            </a:lvl6pPr>
            <a:lvl7pPr indent="-317500" lvl="6" marL="3200400" algn="l">
              <a:lnSpc>
                <a:spcPct val="90000"/>
              </a:lnSpc>
              <a:spcBef>
                <a:spcPts val="200"/>
              </a:spcBef>
              <a:spcAft>
                <a:spcPts val="0"/>
              </a:spcAft>
              <a:buSzPts val="1400"/>
              <a:buChar char="●"/>
              <a:defRPr/>
            </a:lvl7pPr>
            <a:lvl8pPr indent="-317500" lvl="7" marL="3657600" algn="l">
              <a:lnSpc>
                <a:spcPct val="90000"/>
              </a:lnSpc>
              <a:spcBef>
                <a:spcPts val="200"/>
              </a:spcBef>
              <a:spcAft>
                <a:spcPts val="0"/>
              </a:spcAft>
              <a:buSzPts val="1400"/>
              <a:buChar char="●"/>
              <a:defRPr/>
            </a:lvl8pPr>
            <a:lvl9pPr indent="-317500" lvl="8" marL="4114800" algn="l">
              <a:lnSpc>
                <a:spcPct val="90000"/>
              </a:lnSpc>
              <a:spcBef>
                <a:spcPts val="200"/>
              </a:spcBef>
              <a:spcAft>
                <a:spcPts val="200"/>
              </a:spcAft>
              <a:buSzPts val="1400"/>
              <a:buChar char="●"/>
              <a:defRPr/>
            </a:lvl9pPr>
          </a:lstStyle>
          <a:p/>
        </p:txBody>
      </p:sp>
      <p:sp>
        <p:nvSpPr>
          <p:cNvPr id="120" name="Google Shape;120;p23"/>
          <p:cNvSpPr txBox="1"/>
          <p:nvPr>
            <p:ph idx="10" type="dt"/>
          </p:nvPr>
        </p:nvSpPr>
        <p:spPr>
          <a:xfrm>
            <a:off x="196849"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1" name="Google Shape;121;p23"/>
          <p:cNvSpPr txBox="1"/>
          <p:nvPr>
            <p:ph idx="11" type="ftr"/>
          </p:nvPr>
        </p:nvSpPr>
        <p:spPr>
          <a:xfrm>
            <a:off x="2901951" y="4767263"/>
            <a:ext cx="4433638"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2" name="Google Shape;122;p23"/>
          <p:cNvSpPr txBox="1"/>
          <p:nvPr>
            <p:ph idx="12" type="sldNum"/>
          </p:nvPr>
        </p:nvSpPr>
        <p:spPr>
          <a:xfrm>
            <a:off x="7975601" y="4767263"/>
            <a:ext cx="114819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竖排标题与文本" type="vertTitleAndTx">
  <p:cSld name="VERTICAL_TITLE_AND_VERTICAL_TEXT">
    <p:spTree>
      <p:nvGrpSpPr>
        <p:cNvPr id="123" name="Shape 123"/>
        <p:cNvGrpSpPr/>
        <p:nvPr/>
      </p:nvGrpSpPr>
      <p:grpSpPr>
        <a:xfrm>
          <a:off x="0" y="0"/>
          <a:ext cx="0" cy="0"/>
          <a:chOff x="0" y="0"/>
          <a:chExt cx="0" cy="0"/>
        </a:xfrm>
      </p:grpSpPr>
      <p:sp>
        <p:nvSpPr>
          <p:cNvPr id="124" name="Google Shape;124;p24"/>
          <p:cNvSpPr txBox="1"/>
          <p:nvPr>
            <p:ph type="title"/>
          </p:nvPr>
        </p:nvSpPr>
        <p:spPr>
          <a:xfrm rot="5400000">
            <a:off x="-514350" y="1543050"/>
            <a:ext cx="3714750" cy="211455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rgbClr val="FFFFFF"/>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5" name="Google Shape;125;p24"/>
          <p:cNvSpPr txBox="1"/>
          <p:nvPr>
            <p:ph idx="1" type="body"/>
          </p:nvPr>
        </p:nvSpPr>
        <p:spPr>
          <a:xfrm rot="5400000">
            <a:off x="3723894" y="-171450"/>
            <a:ext cx="3840480" cy="54864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900"/>
              </a:spcBef>
              <a:spcAft>
                <a:spcPts val="0"/>
              </a:spcAft>
              <a:buSzPts val="1400"/>
              <a:buChar char="●"/>
              <a:defRPr/>
            </a:lvl1pPr>
            <a:lvl2pPr indent="-317500" lvl="1" marL="914400" algn="l">
              <a:lnSpc>
                <a:spcPct val="90000"/>
              </a:lnSpc>
              <a:spcBef>
                <a:spcPts val="200"/>
              </a:spcBef>
              <a:spcAft>
                <a:spcPts val="0"/>
              </a:spcAft>
              <a:buSzPts val="1400"/>
              <a:buChar char="●"/>
              <a:defRPr/>
            </a:lvl2pPr>
            <a:lvl3pPr indent="-317500" lvl="2" marL="1371600" algn="l">
              <a:lnSpc>
                <a:spcPct val="90000"/>
              </a:lnSpc>
              <a:spcBef>
                <a:spcPts val="200"/>
              </a:spcBef>
              <a:spcAft>
                <a:spcPts val="0"/>
              </a:spcAft>
              <a:buSzPts val="1400"/>
              <a:buChar char="●"/>
              <a:defRPr/>
            </a:lvl3pPr>
            <a:lvl4pPr indent="-317500" lvl="3" marL="1828800" algn="l">
              <a:lnSpc>
                <a:spcPct val="90000"/>
              </a:lnSpc>
              <a:spcBef>
                <a:spcPts val="200"/>
              </a:spcBef>
              <a:spcAft>
                <a:spcPts val="0"/>
              </a:spcAft>
              <a:buSzPts val="1400"/>
              <a:buChar char="●"/>
              <a:defRPr/>
            </a:lvl4pPr>
            <a:lvl5pPr indent="-317500" lvl="4" marL="2286000" algn="l">
              <a:lnSpc>
                <a:spcPct val="90000"/>
              </a:lnSpc>
              <a:spcBef>
                <a:spcPts val="200"/>
              </a:spcBef>
              <a:spcAft>
                <a:spcPts val="0"/>
              </a:spcAft>
              <a:buSzPts val="1400"/>
              <a:buChar char="●"/>
              <a:defRPr/>
            </a:lvl5pPr>
            <a:lvl6pPr indent="-317500" lvl="5" marL="2743200" algn="l">
              <a:lnSpc>
                <a:spcPct val="90000"/>
              </a:lnSpc>
              <a:spcBef>
                <a:spcPts val="200"/>
              </a:spcBef>
              <a:spcAft>
                <a:spcPts val="0"/>
              </a:spcAft>
              <a:buSzPts val="1400"/>
              <a:buChar char="●"/>
              <a:defRPr/>
            </a:lvl6pPr>
            <a:lvl7pPr indent="-317500" lvl="6" marL="3200400" algn="l">
              <a:lnSpc>
                <a:spcPct val="90000"/>
              </a:lnSpc>
              <a:spcBef>
                <a:spcPts val="200"/>
              </a:spcBef>
              <a:spcAft>
                <a:spcPts val="0"/>
              </a:spcAft>
              <a:buSzPts val="1400"/>
              <a:buChar char="●"/>
              <a:defRPr/>
            </a:lvl7pPr>
            <a:lvl8pPr indent="-317500" lvl="7" marL="3657600" algn="l">
              <a:lnSpc>
                <a:spcPct val="90000"/>
              </a:lnSpc>
              <a:spcBef>
                <a:spcPts val="200"/>
              </a:spcBef>
              <a:spcAft>
                <a:spcPts val="0"/>
              </a:spcAft>
              <a:buSzPts val="1400"/>
              <a:buChar char="●"/>
              <a:defRPr/>
            </a:lvl8pPr>
            <a:lvl9pPr indent="-317500" lvl="8" marL="4114800" algn="l">
              <a:lnSpc>
                <a:spcPct val="90000"/>
              </a:lnSpc>
              <a:spcBef>
                <a:spcPts val="200"/>
              </a:spcBef>
              <a:spcAft>
                <a:spcPts val="200"/>
              </a:spcAft>
              <a:buSzPts val="1400"/>
              <a:buChar char="●"/>
              <a:defRPr/>
            </a:lvl9pPr>
          </a:lstStyle>
          <a:p/>
        </p:txBody>
      </p:sp>
      <p:sp>
        <p:nvSpPr>
          <p:cNvPr id="126" name="Google Shape;126;p24"/>
          <p:cNvSpPr txBox="1"/>
          <p:nvPr>
            <p:ph idx="10" type="dt"/>
          </p:nvPr>
        </p:nvSpPr>
        <p:spPr>
          <a:xfrm>
            <a:off x="196849"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7" name="Google Shape;127;p24"/>
          <p:cNvSpPr txBox="1"/>
          <p:nvPr>
            <p:ph idx="11" type="ftr"/>
          </p:nvPr>
        </p:nvSpPr>
        <p:spPr>
          <a:xfrm>
            <a:off x="2901951" y="4767263"/>
            <a:ext cx="4433638"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8" name="Google Shape;128;p24"/>
          <p:cNvSpPr txBox="1"/>
          <p:nvPr>
            <p:ph idx="12" type="sldNum"/>
          </p:nvPr>
        </p:nvSpPr>
        <p:spPr>
          <a:xfrm>
            <a:off x="7975601" y="4767263"/>
            <a:ext cx="114819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p:nvPr/>
        </p:nvSpPr>
        <p:spPr>
          <a:xfrm>
            <a:off x="1" y="569214"/>
            <a:ext cx="2582693" cy="3998214"/>
          </a:xfrm>
          <a:prstGeom prst="rect">
            <a:avLst/>
          </a:prstGeom>
          <a:solidFill>
            <a:schemeClr val="accen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52" name="Google Shape;52;p13"/>
          <p:cNvSpPr txBox="1"/>
          <p:nvPr>
            <p:ph type="title"/>
          </p:nvPr>
        </p:nvSpPr>
        <p:spPr>
          <a:xfrm>
            <a:off x="189689" y="842878"/>
            <a:ext cx="2210612" cy="3450887"/>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rgbClr val="FFFFFF"/>
              </a:buClr>
              <a:buSzPts val="2700"/>
              <a:buFont typeface="Corbel"/>
              <a:buNone/>
              <a:defRPr b="0" i="0" sz="2700" u="none" cap="none" strike="noStrike">
                <a:solidFill>
                  <a:srgbClr val="FFFFFF"/>
                </a:solidFill>
                <a:latin typeface="Corbel"/>
                <a:ea typeface="Corbel"/>
                <a:cs typeface="Corbel"/>
                <a:sym typeface="Corbe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3" name="Google Shape;53;p13"/>
          <p:cNvSpPr/>
          <p:nvPr/>
        </p:nvSpPr>
        <p:spPr>
          <a:xfrm>
            <a:off x="8861898" y="569214"/>
            <a:ext cx="288036" cy="3998214"/>
          </a:xfrm>
          <a:prstGeom prst="rect">
            <a:avLst/>
          </a:prstGeom>
          <a:solidFill>
            <a:srgbClr val="C8C8C8">
              <a:alpha val="49803"/>
            </a:srgbClr>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54" name="Google Shape;54;p13"/>
          <p:cNvSpPr txBox="1"/>
          <p:nvPr>
            <p:ph idx="1" type="body"/>
          </p:nvPr>
        </p:nvSpPr>
        <p:spPr>
          <a:xfrm>
            <a:off x="2901951" y="648081"/>
            <a:ext cx="5486400" cy="3840480"/>
          </a:xfrm>
          <a:prstGeom prst="rect">
            <a:avLst/>
          </a:prstGeom>
          <a:noFill/>
          <a:ln>
            <a:noFill/>
          </a:ln>
        </p:spPr>
        <p:txBody>
          <a:bodyPr anchorCtr="0" anchor="ctr" bIns="34275" lIns="68575" spcFirstLastPara="1" rIns="68575" wrap="square" tIns="34275">
            <a:normAutofit/>
          </a:bodyPr>
          <a:lstStyle>
            <a:lvl1pPr indent="-323850" lvl="0" marL="457200" marR="0" rtl="0" algn="l">
              <a:lnSpc>
                <a:spcPct val="90000"/>
              </a:lnSpc>
              <a:spcBef>
                <a:spcPts val="900"/>
              </a:spcBef>
              <a:spcAft>
                <a:spcPts val="0"/>
              </a:spcAft>
              <a:buClr>
                <a:schemeClr val="accent1"/>
              </a:buClr>
              <a:buSzPts val="1500"/>
              <a:buFont typeface="Noto Sans Symbols"/>
              <a:buChar char="●"/>
              <a:defRPr b="0" i="0" sz="1500" u="none" cap="none" strike="noStrike">
                <a:solidFill>
                  <a:srgbClr val="595959"/>
                </a:solidFill>
                <a:latin typeface="Corbel"/>
                <a:ea typeface="Corbel"/>
                <a:cs typeface="Corbel"/>
                <a:sym typeface="Corbel"/>
              </a:defRPr>
            </a:lvl1pPr>
            <a:lvl2pPr indent="-317500" lvl="1" marL="914400" marR="0" rtl="0" algn="l">
              <a:lnSpc>
                <a:spcPct val="90000"/>
              </a:lnSpc>
              <a:spcBef>
                <a:spcPts val="200"/>
              </a:spcBef>
              <a:spcAft>
                <a:spcPts val="0"/>
              </a:spcAft>
              <a:buClr>
                <a:schemeClr val="accent1"/>
              </a:buClr>
              <a:buSzPts val="1400"/>
              <a:buFont typeface="Noto Sans Symbols"/>
              <a:buChar char="●"/>
              <a:defRPr b="0" i="0" sz="1400" u="none" cap="none" strike="noStrike">
                <a:solidFill>
                  <a:srgbClr val="595959"/>
                </a:solidFill>
                <a:latin typeface="Corbel"/>
                <a:ea typeface="Corbel"/>
                <a:cs typeface="Corbel"/>
                <a:sym typeface="Corbel"/>
              </a:defRPr>
            </a:lvl2pPr>
            <a:lvl3pPr indent="-304800" lvl="2" marL="1371600" marR="0" rtl="0" algn="l">
              <a:lnSpc>
                <a:spcPct val="90000"/>
              </a:lnSpc>
              <a:spcBef>
                <a:spcPts val="200"/>
              </a:spcBef>
              <a:spcAft>
                <a:spcPts val="0"/>
              </a:spcAft>
              <a:buClr>
                <a:schemeClr val="accent1"/>
              </a:buClr>
              <a:buSzPts val="1200"/>
              <a:buFont typeface="Noto Sans Symbols"/>
              <a:buChar char="●"/>
              <a:defRPr b="0" i="0" sz="1200" u="none" cap="none" strike="noStrike">
                <a:solidFill>
                  <a:srgbClr val="595959"/>
                </a:solidFill>
                <a:latin typeface="Corbel"/>
                <a:ea typeface="Corbel"/>
                <a:cs typeface="Corbel"/>
                <a:sym typeface="Corbel"/>
              </a:defRPr>
            </a:lvl3pPr>
            <a:lvl4pPr indent="-298450" lvl="3" marL="1828800" marR="0" rtl="0" algn="l">
              <a:lnSpc>
                <a:spcPct val="90000"/>
              </a:lnSpc>
              <a:spcBef>
                <a:spcPts val="200"/>
              </a:spcBef>
              <a:spcAft>
                <a:spcPts val="0"/>
              </a:spcAft>
              <a:buClr>
                <a:schemeClr val="accent1"/>
              </a:buClr>
              <a:buSzPts val="1100"/>
              <a:buFont typeface="Noto Sans Symbols"/>
              <a:buChar char="●"/>
              <a:defRPr b="0" i="0" sz="1100" u="none" cap="none" strike="noStrike">
                <a:solidFill>
                  <a:srgbClr val="595959"/>
                </a:solidFill>
                <a:latin typeface="Corbel"/>
                <a:ea typeface="Corbel"/>
                <a:cs typeface="Corbel"/>
                <a:sym typeface="Corbel"/>
              </a:defRPr>
            </a:lvl4pPr>
            <a:lvl5pPr indent="-298450" lvl="4" marL="2286000" marR="0" rtl="0" algn="l">
              <a:lnSpc>
                <a:spcPct val="90000"/>
              </a:lnSpc>
              <a:spcBef>
                <a:spcPts val="200"/>
              </a:spcBef>
              <a:spcAft>
                <a:spcPts val="0"/>
              </a:spcAft>
              <a:buClr>
                <a:schemeClr val="accent1"/>
              </a:buClr>
              <a:buSzPts val="1100"/>
              <a:buFont typeface="Noto Sans Symbols"/>
              <a:buChar char="●"/>
              <a:defRPr b="0" i="0" sz="1100" u="none" cap="none" strike="noStrike">
                <a:solidFill>
                  <a:srgbClr val="595959"/>
                </a:solidFill>
                <a:latin typeface="Corbel"/>
                <a:ea typeface="Corbel"/>
                <a:cs typeface="Corbel"/>
                <a:sym typeface="Corbel"/>
              </a:defRPr>
            </a:lvl5pPr>
            <a:lvl6pPr indent="-298450" lvl="5" marL="2743200" marR="0" rtl="0" algn="l">
              <a:lnSpc>
                <a:spcPct val="90000"/>
              </a:lnSpc>
              <a:spcBef>
                <a:spcPts val="200"/>
              </a:spcBef>
              <a:spcAft>
                <a:spcPts val="0"/>
              </a:spcAft>
              <a:buClr>
                <a:schemeClr val="accent1"/>
              </a:buClr>
              <a:buSzPts val="1100"/>
              <a:buFont typeface="Noto Sans Symbols"/>
              <a:buChar char="●"/>
              <a:defRPr b="0" i="0" sz="1100" u="none" cap="none" strike="noStrike">
                <a:solidFill>
                  <a:srgbClr val="595959"/>
                </a:solidFill>
                <a:latin typeface="Corbel"/>
                <a:ea typeface="Corbel"/>
                <a:cs typeface="Corbel"/>
                <a:sym typeface="Corbel"/>
              </a:defRPr>
            </a:lvl6pPr>
            <a:lvl7pPr indent="-298450" lvl="6" marL="3200400" marR="0" rtl="0" algn="l">
              <a:lnSpc>
                <a:spcPct val="90000"/>
              </a:lnSpc>
              <a:spcBef>
                <a:spcPts val="200"/>
              </a:spcBef>
              <a:spcAft>
                <a:spcPts val="0"/>
              </a:spcAft>
              <a:buClr>
                <a:schemeClr val="accent1"/>
              </a:buClr>
              <a:buSzPts val="1100"/>
              <a:buFont typeface="Noto Sans Symbols"/>
              <a:buChar char="●"/>
              <a:defRPr b="0" i="0" sz="1100" u="none" cap="none" strike="noStrike">
                <a:solidFill>
                  <a:srgbClr val="595959"/>
                </a:solidFill>
                <a:latin typeface="Corbel"/>
                <a:ea typeface="Corbel"/>
                <a:cs typeface="Corbel"/>
                <a:sym typeface="Corbel"/>
              </a:defRPr>
            </a:lvl7pPr>
            <a:lvl8pPr indent="-298450" lvl="7" marL="3657600" marR="0" rtl="0" algn="l">
              <a:lnSpc>
                <a:spcPct val="90000"/>
              </a:lnSpc>
              <a:spcBef>
                <a:spcPts val="200"/>
              </a:spcBef>
              <a:spcAft>
                <a:spcPts val="0"/>
              </a:spcAft>
              <a:buClr>
                <a:schemeClr val="accent1"/>
              </a:buClr>
              <a:buSzPts val="1100"/>
              <a:buFont typeface="Noto Sans Symbols"/>
              <a:buChar char="●"/>
              <a:defRPr b="0" i="0" sz="1100" u="none" cap="none" strike="noStrike">
                <a:solidFill>
                  <a:srgbClr val="595959"/>
                </a:solidFill>
                <a:latin typeface="Corbel"/>
                <a:ea typeface="Corbel"/>
                <a:cs typeface="Corbel"/>
                <a:sym typeface="Corbel"/>
              </a:defRPr>
            </a:lvl8pPr>
            <a:lvl9pPr indent="-298450" lvl="8" marL="4114800" marR="0" rtl="0" algn="l">
              <a:lnSpc>
                <a:spcPct val="90000"/>
              </a:lnSpc>
              <a:spcBef>
                <a:spcPts val="200"/>
              </a:spcBef>
              <a:spcAft>
                <a:spcPts val="200"/>
              </a:spcAft>
              <a:buClr>
                <a:schemeClr val="accent1"/>
              </a:buClr>
              <a:buSzPts val="1100"/>
              <a:buFont typeface="Noto Sans Symbols"/>
              <a:buChar char="●"/>
              <a:defRPr b="0" i="0" sz="1100" u="none" cap="none" strike="noStrike">
                <a:solidFill>
                  <a:srgbClr val="595959"/>
                </a:solidFill>
                <a:latin typeface="Corbel"/>
                <a:ea typeface="Corbel"/>
                <a:cs typeface="Corbel"/>
                <a:sym typeface="Corbel"/>
              </a:defRPr>
            </a:lvl9pPr>
          </a:lstStyle>
          <a:p/>
        </p:txBody>
      </p:sp>
      <p:sp>
        <p:nvSpPr>
          <p:cNvPr id="55" name="Google Shape;55;p13"/>
          <p:cNvSpPr txBox="1"/>
          <p:nvPr>
            <p:ph idx="10" type="dt"/>
          </p:nvPr>
        </p:nvSpPr>
        <p:spPr>
          <a:xfrm>
            <a:off x="196849"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800" u="none" cap="none" strike="noStrike">
                <a:solidFill>
                  <a:srgbClr val="7F7F7F"/>
                </a:solidFill>
                <a:latin typeface="Corbel"/>
                <a:ea typeface="Corbel"/>
                <a:cs typeface="Corbel"/>
                <a:sym typeface="Corbel"/>
              </a:defRPr>
            </a:lvl1pPr>
            <a:lvl2pPr lvl="1" marR="0" rtl="0" algn="l">
              <a:spcBef>
                <a:spcPts val="0"/>
              </a:spcBef>
              <a:spcAft>
                <a:spcPts val="0"/>
              </a:spcAft>
              <a:buSzPts val="1100"/>
              <a:buNone/>
              <a:defRPr b="0" i="0" sz="1400" u="none" cap="none" strike="noStrike">
                <a:solidFill>
                  <a:schemeClr val="dk1"/>
                </a:solidFill>
                <a:latin typeface="Corbel"/>
                <a:ea typeface="Corbel"/>
                <a:cs typeface="Corbel"/>
                <a:sym typeface="Corbel"/>
              </a:defRPr>
            </a:lvl2pPr>
            <a:lvl3pPr lvl="2" marR="0" rtl="0" algn="l">
              <a:spcBef>
                <a:spcPts val="0"/>
              </a:spcBef>
              <a:spcAft>
                <a:spcPts val="0"/>
              </a:spcAft>
              <a:buSzPts val="1100"/>
              <a:buNone/>
              <a:defRPr b="0" i="0" sz="1400" u="none" cap="none" strike="noStrike">
                <a:solidFill>
                  <a:schemeClr val="dk1"/>
                </a:solidFill>
                <a:latin typeface="Corbel"/>
                <a:ea typeface="Corbel"/>
                <a:cs typeface="Corbel"/>
                <a:sym typeface="Corbel"/>
              </a:defRPr>
            </a:lvl3pPr>
            <a:lvl4pPr lvl="3" marR="0" rtl="0" algn="l">
              <a:spcBef>
                <a:spcPts val="0"/>
              </a:spcBef>
              <a:spcAft>
                <a:spcPts val="0"/>
              </a:spcAft>
              <a:buSzPts val="1100"/>
              <a:buNone/>
              <a:defRPr b="0" i="0" sz="1400" u="none" cap="none" strike="noStrike">
                <a:solidFill>
                  <a:schemeClr val="dk1"/>
                </a:solidFill>
                <a:latin typeface="Corbel"/>
                <a:ea typeface="Corbel"/>
                <a:cs typeface="Corbel"/>
                <a:sym typeface="Corbel"/>
              </a:defRPr>
            </a:lvl4pPr>
            <a:lvl5pPr lvl="4" marR="0" rtl="0" algn="l">
              <a:spcBef>
                <a:spcPts val="0"/>
              </a:spcBef>
              <a:spcAft>
                <a:spcPts val="0"/>
              </a:spcAft>
              <a:buSzPts val="1100"/>
              <a:buNone/>
              <a:defRPr b="0" i="0" sz="1400" u="none" cap="none" strike="noStrike">
                <a:solidFill>
                  <a:schemeClr val="dk1"/>
                </a:solidFill>
                <a:latin typeface="Corbel"/>
                <a:ea typeface="Corbel"/>
                <a:cs typeface="Corbel"/>
                <a:sym typeface="Corbel"/>
              </a:defRPr>
            </a:lvl5pPr>
            <a:lvl6pPr lvl="5" marR="0" rtl="0" algn="l">
              <a:spcBef>
                <a:spcPts val="0"/>
              </a:spcBef>
              <a:spcAft>
                <a:spcPts val="0"/>
              </a:spcAft>
              <a:buSzPts val="1100"/>
              <a:buNone/>
              <a:defRPr b="0" i="0" sz="1400" u="none" cap="none" strike="noStrike">
                <a:solidFill>
                  <a:schemeClr val="dk1"/>
                </a:solidFill>
                <a:latin typeface="Corbel"/>
                <a:ea typeface="Corbel"/>
                <a:cs typeface="Corbel"/>
                <a:sym typeface="Corbel"/>
              </a:defRPr>
            </a:lvl6pPr>
            <a:lvl7pPr lvl="6" marR="0" rtl="0" algn="l">
              <a:spcBef>
                <a:spcPts val="0"/>
              </a:spcBef>
              <a:spcAft>
                <a:spcPts val="0"/>
              </a:spcAft>
              <a:buSzPts val="1100"/>
              <a:buNone/>
              <a:defRPr b="0" i="0" sz="1400" u="none" cap="none" strike="noStrike">
                <a:solidFill>
                  <a:schemeClr val="dk1"/>
                </a:solidFill>
                <a:latin typeface="Corbel"/>
                <a:ea typeface="Corbel"/>
                <a:cs typeface="Corbel"/>
                <a:sym typeface="Corbel"/>
              </a:defRPr>
            </a:lvl7pPr>
            <a:lvl8pPr lvl="7" marR="0" rtl="0" algn="l">
              <a:spcBef>
                <a:spcPts val="0"/>
              </a:spcBef>
              <a:spcAft>
                <a:spcPts val="0"/>
              </a:spcAft>
              <a:buSzPts val="1100"/>
              <a:buNone/>
              <a:defRPr b="0" i="0" sz="1400" u="none" cap="none" strike="noStrike">
                <a:solidFill>
                  <a:schemeClr val="dk1"/>
                </a:solidFill>
                <a:latin typeface="Corbel"/>
                <a:ea typeface="Corbel"/>
                <a:cs typeface="Corbel"/>
                <a:sym typeface="Corbel"/>
              </a:defRPr>
            </a:lvl8pPr>
            <a:lvl9pPr lvl="8" marR="0" rtl="0" algn="l">
              <a:spcBef>
                <a:spcPts val="0"/>
              </a:spcBef>
              <a:spcAft>
                <a:spcPts val="0"/>
              </a:spcAft>
              <a:buSzPts val="1100"/>
              <a:buNone/>
              <a:defRPr b="0" i="0" sz="1400" u="none" cap="none" strike="noStrike">
                <a:solidFill>
                  <a:schemeClr val="dk1"/>
                </a:solidFill>
                <a:latin typeface="Corbel"/>
                <a:ea typeface="Corbel"/>
                <a:cs typeface="Corbel"/>
                <a:sym typeface="Corbel"/>
              </a:defRPr>
            </a:lvl9pPr>
          </a:lstStyle>
          <a:p/>
        </p:txBody>
      </p:sp>
      <p:sp>
        <p:nvSpPr>
          <p:cNvPr id="56" name="Google Shape;56;p13"/>
          <p:cNvSpPr txBox="1"/>
          <p:nvPr>
            <p:ph idx="11" type="ftr"/>
          </p:nvPr>
        </p:nvSpPr>
        <p:spPr>
          <a:xfrm>
            <a:off x="2901951" y="4767263"/>
            <a:ext cx="4433638"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800" u="none" cap="none" strike="noStrike">
                <a:solidFill>
                  <a:srgbClr val="7F7F7F"/>
                </a:solidFill>
                <a:latin typeface="Corbel"/>
                <a:ea typeface="Corbel"/>
                <a:cs typeface="Corbel"/>
                <a:sym typeface="Corbel"/>
              </a:defRPr>
            </a:lvl1pPr>
            <a:lvl2pPr lvl="1" marR="0" rtl="0" algn="l">
              <a:spcBef>
                <a:spcPts val="0"/>
              </a:spcBef>
              <a:spcAft>
                <a:spcPts val="0"/>
              </a:spcAft>
              <a:buSzPts val="1100"/>
              <a:buNone/>
              <a:defRPr b="0" i="0" sz="1400" u="none" cap="none" strike="noStrike">
                <a:solidFill>
                  <a:schemeClr val="dk1"/>
                </a:solidFill>
                <a:latin typeface="Corbel"/>
                <a:ea typeface="Corbel"/>
                <a:cs typeface="Corbel"/>
                <a:sym typeface="Corbel"/>
              </a:defRPr>
            </a:lvl2pPr>
            <a:lvl3pPr lvl="2" marR="0" rtl="0" algn="l">
              <a:spcBef>
                <a:spcPts val="0"/>
              </a:spcBef>
              <a:spcAft>
                <a:spcPts val="0"/>
              </a:spcAft>
              <a:buSzPts val="1100"/>
              <a:buNone/>
              <a:defRPr b="0" i="0" sz="1400" u="none" cap="none" strike="noStrike">
                <a:solidFill>
                  <a:schemeClr val="dk1"/>
                </a:solidFill>
                <a:latin typeface="Corbel"/>
                <a:ea typeface="Corbel"/>
                <a:cs typeface="Corbel"/>
                <a:sym typeface="Corbel"/>
              </a:defRPr>
            </a:lvl3pPr>
            <a:lvl4pPr lvl="3" marR="0" rtl="0" algn="l">
              <a:spcBef>
                <a:spcPts val="0"/>
              </a:spcBef>
              <a:spcAft>
                <a:spcPts val="0"/>
              </a:spcAft>
              <a:buSzPts val="1100"/>
              <a:buNone/>
              <a:defRPr b="0" i="0" sz="1400" u="none" cap="none" strike="noStrike">
                <a:solidFill>
                  <a:schemeClr val="dk1"/>
                </a:solidFill>
                <a:latin typeface="Corbel"/>
                <a:ea typeface="Corbel"/>
                <a:cs typeface="Corbel"/>
                <a:sym typeface="Corbel"/>
              </a:defRPr>
            </a:lvl4pPr>
            <a:lvl5pPr lvl="4" marR="0" rtl="0" algn="l">
              <a:spcBef>
                <a:spcPts val="0"/>
              </a:spcBef>
              <a:spcAft>
                <a:spcPts val="0"/>
              </a:spcAft>
              <a:buSzPts val="1100"/>
              <a:buNone/>
              <a:defRPr b="0" i="0" sz="1400" u="none" cap="none" strike="noStrike">
                <a:solidFill>
                  <a:schemeClr val="dk1"/>
                </a:solidFill>
                <a:latin typeface="Corbel"/>
                <a:ea typeface="Corbel"/>
                <a:cs typeface="Corbel"/>
                <a:sym typeface="Corbel"/>
              </a:defRPr>
            </a:lvl5pPr>
            <a:lvl6pPr lvl="5" marR="0" rtl="0" algn="l">
              <a:spcBef>
                <a:spcPts val="0"/>
              </a:spcBef>
              <a:spcAft>
                <a:spcPts val="0"/>
              </a:spcAft>
              <a:buSzPts val="1100"/>
              <a:buNone/>
              <a:defRPr b="0" i="0" sz="1400" u="none" cap="none" strike="noStrike">
                <a:solidFill>
                  <a:schemeClr val="dk1"/>
                </a:solidFill>
                <a:latin typeface="Corbel"/>
                <a:ea typeface="Corbel"/>
                <a:cs typeface="Corbel"/>
                <a:sym typeface="Corbel"/>
              </a:defRPr>
            </a:lvl6pPr>
            <a:lvl7pPr lvl="6" marR="0" rtl="0" algn="l">
              <a:spcBef>
                <a:spcPts val="0"/>
              </a:spcBef>
              <a:spcAft>
                <a:spcPts val="0"/>
              </a:spcAft>
              <a:buSzPts val="1100"/>
              <a:buNone/>
              <a:defRPr b="0" i="0" sz="1400" u="none" cap="none" strike="noStrike">
                <a:solidFill>
                  <a:schemeClr val="dk1"/>
                </a:solidFill>
                <a:latin typeface="Corbel"/>
                <a:ea typeface="Corbel"/>
                <a:cs typeface="Corbel"/>
                <a:sym typeface="Corbel"/>
              </a:defRPr>
            </a:lvl7pPr>
            <a:lvl8pPr lvl="7" marR="0" rtl="0" algn="l">
              <a:spcBef>
                <a:spcPts val="0"/>
              </a:spcBef>
              <a:spcAft>
                <a:spcPts val="0"/>
              </a:spcAft>
              <a:buSzPts val="1100"/>
              <a:buNone/>
              <a:defRPr b="0" i="0" sz="1400" u="none" cap="none" strike="noStrike">
                <a:solidFill>
                  <a:schemeClr val="dk1"/>
                </a:solidFill>
                <a:latin typeface="Corbel"/>
                <a:ea typeface="Corbel"/>
                <a:cs typeface="Corbel"/>
                <a:sym typeface="Corbel"/>
              </a:defRPr>
            </a:lvl8pPr>
            <a:lvl9pPr lvl="8" marR="0" rtl="0" algn="l">
              <a:spcBef>
                <a:spcPts val="0"/>
              </a:spcBef>
              <a:spcAft>
                <a:spcPts val="0"/>
              </a:spcAft>
              <a:buSzPts val="1100"/>
              <a:buNone/>
              <a:defRPr b="0" i="0" sz="1400" u="none" cap="none" strike="noStrike">
                <a:solidFill>
                  <a:schemeClr val="dk1"/>
                </a:solidFill>
                <a:latin typeface="Corbel"/>
                <a:ea typeface="Corbel"/>
                <a:cs typeface="Corbel"/>
                <a:sym typeface="Corbel"/>
              </a:defRPr>
            </a:lvl9pPr>
          </a:lstStyle>
          <a:p/>
        </p:txBody>
      </p:sp>
      <p:sp>
        <p:nvSpPr>
          <p:cNvPr id="57" name="Google Shape;57;p13"/>
          <p:cNvSpPr txBox="1"/>
          <p:nvPr>
            <p:ph idx="12" type="sldNum"/>
          </p:nvPr>
        </p:nvSpPr>
        <p:spPr>
          <a:xfrm>
            <a:off x="7975601" y="4767263"/>
            <a:ext cx="1148195"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1" i="0" sz="900" u="none" cap="none" strike="noStrike">
                <a:solidFill>
                  <a:schemeClr val="accent1"/>
                </a:solidFill>
                <a:latin typeface="Corbel"/>
                <a:ea typeface="Corbel"/>
                <a:cs typeface="Corbel"/>
                <a:sym typeface="Corbel"/>
              </a:defRPr>
            </a:lvl1pPr>
            <a:lvl2pPr indent="0" lvl="1" marL="0" marR="0" rtl="0" algn="r">
              <a:spcBef>
                <a:spcPts val="0"/>
              </a:spcBef>
              <a:buNone/>
              <a:defRPr b="1" i="0" sz="900" u="none" cap="none" strike="noStrike">
                <a:solidFill>
                  <a:schemeClr val="accent1"/>
                </a:solidFill>
                <a:latin typeface="Corbel"/>
                <a:ea typeface="Corbel"/>
                <a:cs typeface="Corbel"/>
                <a:sym typeface="Corbel"/>
              </a:defRPr>
            </a:lvl2pPr>
            <a:lvl3pPr indent="0" lvl="2" marL="0" marR="0" rtl="0" algn="r">
              <a:spcBef>
                <a:spcPts val="0"/>
              </a:spcBef>
              <a:buNone/>
              <a:defRPr b="1" i="0" sz="900" u="none" cap="none" strike="noStrike">
                <a:solidFill>
                  <a:schemeClr val="accent1"/>
                </a:solidFill>
                <a:latin typeface="Corbel"/>
                <a:ea typeface="Corbel"/>
                <a:cs typeface="Corbel"/>
                <a:sym typeface="Corbel"/>
              </a:defRPr>
            </a:lvl3pPr>
            <a:lvl4pPr indent="0" lvl="3" marL="0" marR="0" rtl="0" algn="r">
              <a:spcBef>
                <a:spcPts val="0"/>
              </a:spcBef>
              <a:buNone/>
              <a:defRPr b="1" i="0" sz="900" u="none" cap="none" strike="noStrike">
                <a:solidFill>
                  <a:schemeClr val="accent1"/>
                </a:solidFill>
                <a:latin typeface="Corbel"/>
                <a:ea typeface="Corbel"/>
                <a:cs typeface="Corbel"/>
                <a:sym typeface="Corbel"/>
              </a:defRPr>
            </a:lvl4pPr>
            <a:lvl5pPr indent="0" lvl="4" marL="0" marR="0" rtl="0" algn="r">
              <a:spcBef>
                <a:spcPts val="0"/>
              </a:spcBef>
              <a:buNone/>
              <a:defRPr b="1" i="0" sz="900" u="none" cap="none" strike="noStrike">
                <a:solidFill>
                  <a:schemeClr val="accent1"/>
                </a:solidFill>
                <a:latin typeface="Corbel"/>
                <a:ea typeface="Corbel"/>
                <a:cs typeface="Corbel"/>
                <a:sym typeface="Corbel"/>
              </a:defRPr>
            </a:lvl5pPr>
            <a:lvl6pPr indent="0" lvl="5" marL="0" marR="0" rtl="0" algn="r">
              <a:spcBef>
                <a:spcPts val="0"/>
              </a:spcBef>
              <a:buNone/>
              <a:defRPr b="1" i="0" sz="900" u="none" cap="none" strike="noStrike">
                <a:solidFill>
                  <a:schemeClr val="accent1"/>
                </a:solidFill>
                <a:latin typeface="Corbel"/>
                <a:ea typeface="Corbel"/>
                <a:cs typeface="Corbel"/>
                <a:sym typeface="Corbel"/>
              </a:defRPr>
            </a:lvl6pPr>
            <a:lvl7pPr indent="0" lvl="6" marL="0" marR="0" rtl="0" algn="r">
              <a:spcBef>
                <a:spcPts val="0"/>
              </a:spcBef>
              <a:buNone/>
              <a:defRPr b="1" i="0" sz="900" u="none" cap="none" strike="noStrike">
                <a:solidFill>
                  <a:schemeClr val="accent1"/>
                </a:solidFill>
                <a:latin typeface="Corbel"/>
                <a:ea typeface="Corbel"/>
                <a:cs typeface="Corbel"/>
                <a:sym typeface="Corbel"/>
              </a:defRPr>
            </a:lvl7pPr>
            <a:lvl8pPr indent="0" lvl="7" marL="0" marR="0" rtl="0" algn="r">
              <a:spcBef>
                <a:spcPts val="0"/>
              </a:spcBef>
              <a:buNone/>
              <a:defRPr b="1" i="0" sz="900" u="none" cap="none" strike="noStrike">
                <a:solidFill>
                  <a:schemeClr val="accent1"/>
                </a:solidFill>
                <a:latin typeface="Corbel"/>
                <a:ea typeface="Corbel"/>
                <a:cs typeface="Corbel"/>
                <a:sym typeface="Corbel"/>
              </a:defRPr>
            </a:lvl8pPr>
            <a:lvl9pPr indent="0" lvl="8" marL="0" marR="0" rtl="0" algn="r">
              <a:spcBef>
                <a:spcPts val="0"/>
              </a:spcBef>
              <a:buNone/>
              <a:defRPr b="1" i="0" sz="900" u="none" cap="none" strike="noStrike">
                <a:solidFill>
                  <a:schemeClr val="accent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7.jpg"/><Relationship Id="rId4" Type="http://schemas.openxmlformats.org/officeDocument/2006/relationships/image" Target="../media/image6.jpg"/><Relationship Id="rId5" Type="http://schemas.openxmlformats.org/officeDocument/2006/relationships/image" Target="../media/image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0.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5"/>
          <p:cNvSpPr txBox="1"/>
          <p:nvPr>
            <p:ph type="ctrTitle"/>
          </p:nvPr>
        </p:nvSpPr>
        <p:spPr>
          <a:xfrm>
            <a:off x="735711" y="1195387"/>
            <a:ext cx="5486400" cy="1419797"/>
          </a:xfrm>
          <a:prstGeom prst="rect">
            <a:avLst/>
          </a:prstGeom>
          <a:noFill/>
          <a:ln>
            <a:noFill/>
          </a:ln>
        </p:spPr>
        <p:txBody>
          <a:bodyPr anchorCtr="0" anchor="b" bIns="34275" lIns="68575" spcFirstLastPara="1" rIns="68575" wrap="square" tIns="34275">
            <a:normAutofit fontScale="90000"/>
          </a:bodyPr>
          <a:lstStyle/>
          <a:p>
            <a:pPr indent="0" lvl="0" marL="0" rtl="0" algn="l">
              <a:lnSpc>
                <a:spcPct val="90000"/>
              </a:lnSpc>
              <a:spcBef>
                <a:spcPts val="0"/>
              </a:spcBef>
              <a:spcAft>
                <a:spcPts val="0"/>
              </a:spcAft>
              <a:buClr>
                <a:srgbClr val="FFFFFF"/>
              </a:buClr>
              <a:buSzPct val="100000"/>
              <a:buFont typeface="Corbel"/>
              <a:buNone/>
            </a:pPr>
            <a:r>
              <a:rPr lang="en"/>
              <a:t>EC327 Project</a:t>
            </a:r>
            <a:br>
              <a:rPr lang="en"/>
            </a:br>
            <a:r>
              <a:rPr lang="en"/>
              <a:t>Team Emotional Damage</a:t>
            </a:r>
            <a:endParaRPr/>
          </a:p>
        </p:txBody>
      </p:sp>
      <p:sp>
        <p:nvSpPr>
          <p:cNvPr id="134" name="Google Shape;134;p25"/>
          <p:cNvSpPr txBox="1"/>
          <p:nvPr>
            <p:ph idx="1" type="subTitle"/>
          </p:nvPr>
        </p:nvSpPr>
        <p:spPr>
          <a:xfrm>
            <a:off x="954254" y="2767109"/>
            <a:ext cx="5486400" cy="685800"/>
          </a:xfrm>
          <a:prstGeom prst="rect">
            <a:avLst/>
          </a:prstGeom>
          <a:noFill/>
          <a:ln>
            <a:noFill/>
          </a:ln>
        </p:spPr>
        <p:txBody>
          <a:bodyPr anchorCtr="0" anchor="t" bIns="34275" lIns="68575" spcFirstLastPara="1" rIns="68575" wrap="square" tIns="34275">
            <a:normAutofit/>
          </a:bodyPr>
          <a:lstStyle/>
          <a:p>
            <a:pPr indent="0" lvl="0" marL="0" rtl="0" algn="l">
              <a:lnSpc>
                <a:spcPct val="90000"/>
              </a:lnSpc>
              <a:spcBef>
                <a:spcPts val="0"/>
              </a:spcBef>
              <a:spcAft>
                <a:spcPts val="0"/>
              </a:spcAft>
              <a:buSzPts val="1800"/>
              <a:buNone/>
            </a:pPr>
            <a:r>
              <a:rPr lang="en" sz="1800"/>
              <a:t>C++ Peg Solitaire Game</a:t>
            </a:r>
            <a:endParaRPr/>
          </a:p>
          <a:p>
            <a:pPr indent="0" lvl="0" marL="0" rtl="0" algn="l">
              <a:lnSpc>
                <a:spcPct val="90000"/>
              </a:lnSpc>
              <a:spcBef>
                <a:spcPts val="900"/>
              </a:spcBef>
              <a:spcAft>
                <a:spcPts val="0"/>
              </a:spcAft>
              <a:buSzPts val="1200"/>
              <a:buNone/>
            </a:pPr>
            <a:r>
              <a:rPr i="1" lang="en" sz="1200"/>
              <a:t>By Yuhan Li/ Yuke Li/Chengze Zheng</a:t>
            </a:r>
            <a:endParaRPr/>
          </a:p>
        </p:txBody>
      </p:sp>
      <p:pic>
        <p:nvPicPr>
          <p:cNvPr id="135" name="Google Shape;135;p25"/>
          <p:cNvPicPr preferRelativeResize="0"/>
          <p:nvPr/>
        </p:nvPicPr>
        <p:blipFill rotWithShape="1">
          <a:blip r:embed="rId3">
            <a:alphaModFix/>
          </a:blip>
          <a:srcRect b="63246" l="33380" r="37826" t="17234"/>
          <a:stretch/>
        </p:blipFill>
        <p:spPr>
          <a:xfrm>
            <a:off x="7147511" y="1109833"/>
            <a:ext cx="1042235" cy="1004027"/>
          </a:xfrm>
          <a:prstGeom prst="rect">
            <a:avLst/>
          </a:prstGeom>
          <a:solidFill>
            <a:srgbClr val="ECECEC"/>
          </a:solidFill>
          <a:ln cap="sq" cmpd="sng" w="889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
        <p:nvSpPr>
          <p:cNvPr id="136" name="Google Shape;136;p25"/>
          <p:cNvSpPr/>
          <p:nvPr/>
        </p:nvSpPr>
        <p:spPr>
          <a:xfrm>
            <a:off x="8015384" y="638828"/>
            <a:ext cx="894001" cy="456888"/>
          </a:xfrm>
          <a:prstGeom prst="cloudCallout">
            <a:avLst>
              <a:gd fmla="val -41748" name="adj1"/>
              <a:gd fmla="val 93394" name="adj2"/>
            </a:avLst>
          </a:prstGeom>
          <a:solidFill>
            <a:schemeClr val="lt1"/>
          </a:solidFill>
          <a:ln cap="flat" cmpd="sng" w="10775">
            <a:solidFill>
              <a:srgbClr val="2E8799"/>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orbel"/>
              <a:ea typeface="Corbel"/>
              <a:cs typeface="Corbel"/>
              <a:sym typeface="Corbel"/>
            </a:endParaRPr>
          </a:p>
        </p:txBody>
      </p:sp>
      <p:sp>
        <p:nvSpPr>
          <p:cNvPr id="137" name="Google Shape;137;p25"/>
          <p:cNvSpPr/>
          <p:nvPr/>
        </p:nvSpPr>
        <p:spPr>
          <a:xfrm>
            <a:off x="8290559" y="731275"/>
            <a:ext cx="343651" cy="271993"/>
          </a:xfrm>
          <a:custGeom>
            <a:rect b="b" l="l" r="r" t="t"/>
            <a:pathLst>
              <a:path extrusionOk="0" h="513048" w="917420">
                <a:moveTo>
                  <a:pt x="415216" y="157906"/>
                </a:moveTo>
                <a:cubicBezTo>
                  <a:pt x="314953" y="198512"/>
                  <a:pt x="214690" y="239119"/>
                  <a:pt x="192632" y="272206"/>
                </a:cubicBezTo>
                <a:cubicBezTo>
                  <a:pt x="170574" y="305293"/>
                  <a:pt x="278858" y="376480"/>
                  <a:pt x="282868" y="356427"/>
                </a:cubicBezTo>
                <a:cubicBezTo>
                  <a:pt x="286878" y="336374"/>
                  <a:pt x="210679" y="160914"/>
                  <a:pt x="216695" y="151890"/>
                </a:cubicBezTo>
                <a:cubicBezTo>
                  <a:pt x="222711" y="142866"/>
                  <a:pt x="273845" y="302285"/>
                  <a:pt x="318963" y="302285"/>
                </a:cubicBezTo>
                <a:cubicBezTo>
                  <a:pt x="364081" y="302285"/>
                  <a:pt x="429252" y="135848"/>
                  <a:pt x="487405" y="151890"/>
                </a:cubicBezTo>
                <a:cubicBezTo>
                  <a:pt x="545558" y="167932"/>
                  <a:pt x="656850" y="373471"/>
                  <a:pt x="667879" y="398537"/>
                </a:cubicBezTo>
                <a:cubicBezTo>
                  <a:pt x="678908" y="423603"/>
                  <a:pt x="640808" y="331361"/>
                  <a:pt x="553579" y="302285"/>
                </a:cubicBezTo>
                <a:cubicBezTo>
                  <a:pt x="466350" y="273209"/>
                  <a:pt x="123450" y="239119"/>
                  <a:pt x="144505" y="224080"/>
                </a:cubicBezTo>
                <a:cubicBezTo>
                  <a:pt x="165560" y="209041"/>
                  <a:pt x="641810" y="180967"/>
                  <a:pt x="679910" y="212048"/>
                </a:cubicBezTo>
                <a:cubicBezTo>
                  <a:pt x="718010" y="243129"/>
                  <a:pt x="399173" y="428616"/>
                  <a:pt x="373105" y="410569"/>
                </a:cubicBezTo>
                <a:cubicBezTo>
                  <a:pt x="347037" y="392522"/>
                  <a:pt x="450308" y="120809"/>
                  <a:pt x="523500" y="103764"/>
                </a:cubicBezTo>
                <a:cubicBezTo>
                  <a:pt x="596692" y="86719"/>
                  <a:pt x="838327" y="286243"/>
                  <a:pt x="812258" y="308301"/>
                </a:cubicBezTo>
                <a:cubicBezTo>
                  <a:pt x="786190" y="330359"/>
                  <a:pt x="362076" y="263182"/>
                  <a:pt x="367089" y="236111"/>
                </a:cubicBezTo>
                <a:cubicBezTo>
                  <a:pt x="372102" y="209040"/>
                  <a:pt x="803234" y="120808"/>
                  <a:pt x="842337" y="145874"/>
                </a:cubicBezTo>
                <a:cubicBezTo>
                  <a:pt x="881440" y="170940"/>
                  <a:pt x="705979" y="393524"/>
                  <a:pt x="601705" y="386506"/>
                </a:cubicBezTo>
                <a:cubicBezTo>
                  <a:pt x="497431" y="379488"/>
                  <a:pt x="216695" y="144872"/>
                  <a:pt x="216695" y="103764"/>
                </a:cubicBezTo>
                <a:cubicBezTo>
                  <a:pt x="216695" y="62656"/>
                  <a:pt x="571626" y="88725"/>
                  <a:pt x="601705" y="139859"/>
                </a:cubicBezTo>
                <a:cubicBezTo>
                  <a:pt x="631784" y="190993"/>
                  <a:pt x="424239" y="416585"/>
                  <a:pt x="397168" y="410569"/>
                </a:cubicBezTo>
                <a:cubicBezTo>
                  <a:pt x="370097" y="404553"/>
                  <a:pt x="355058" y="133843"/>
                  <a:pt x="439279" y="103764"/>
                </a:cubicBezTo>
                <a:cubicBezTo>
                  <a:pt x="523500" y="73685"/>
                  <a:pt x="939592" y="208037"/>
                  <a:pt x="902495" y="230095"/>
                </a:cubicBezTo>
                <a:cubicBezTo>
                  <a:pt x="865398" y="252153"/>
                  <a:pt x="217698" y="253155"/>
                  <a:pt x="216695" y="236111"/>
                </a:cubicBezTo>
                <a:cubicBezTo>
                  <a:pt x="215692" y="219067"/>
                  <a:pt x="817271" y="81706"/>
                  <a:pt x="896479" y="127827"/>
                </a:cubicBezTo>
                <a:cubicBezTo>
                  <a:pt x="975687" y="173948"/>
                  <a:pt x="813260" y="522863"/>
                  <a:pt x="691942" y="512837"/>
                </a:cubicBezTo>
                <a:cubicBezTo>
                  <a:pt x="570624" y="502811"/>
                  <a:pt x="226721" y="80703"/>
                  <a:pt x="168568" y="67669"/>
                </a:cubicBezTo>
                <a:cubicBezTo>
                  <a:pt x="110415" y="54635"/>
                  <a:pt x="255797" y="445661"/>
                  <a:pt x="343026" y="434632"/>
                </a:cubicBezTo>
                <a:cubicBezTo>
                  <a:pt x="430255" y="423603"/>
                  <a:pt x="611732" y="25558"/>
                  <a:pt x="691942" y="1495"/>
                </a:cubicBezTo>
                <a:cubicBezTo>
                  <a:pt x="772153" y="-22568"/>
                  <a:pt x="868405" y="251150"/>
                  <a:pt x="824289" y="290253"/>
                </a:cubicBezTo>
                <a:cubicBezTo>
                  <a:pt x="780173" y="329356"/>
                  <a:pt x="441284" y="258169"/>
                  <a:pt x="427247" y="236111"/>
                </a:cubicBezTo>
                <a:cubicBezTo>
                  <a:pt x="413210" y="214053"/>
                  <a:pt x="672892" y="173948"/>
                  <a:pt x="740068" y="157906"/>
                </a:cubicBezTo>
                <a:cubicBezTo>
                  <a:pt x="807244" y="141864"/>
                  <a:pt x="914526" y="144872"/>
                  <a:pt x="830305" y="139859"/>
                </a:cubicBezTo>
                <a:cubicBezTo>
                  <a:pt x="746084" y="134846"/>
                  <a:pt x="330995" y="69675"/>
                  <a:pt x="234742" y="127827"/>
                </a:cubicBezTo>
                <a:cubicBezTo>
                  <a:pt x="138489" y="185979"/>
                  <a:pt x="160547" y="461703"/>
                  <a:pt x="252789" y="488774"/>
                </a:cubicBezTo>
                <a:cubicBezTo>
                  <a:pt x="345031" y="515845"/>
                  <a:pt x="719013" y="354421"/>
                  <a:pt x="788195" y="290253"/>
                </a:cubicBezTo>
                <a:cubicBezTo>
                  <a:pt x="857377" y="226085"/>
                  <a:pt x="778168" y="100756"/>
                  <a:pt x="667879" y="103764"/>
                </a:cubicBezTo>
                <a:cubicBezTo>
                  <a:pt x="557590" y="106772"/>
                  <a:pt x="150521" y="265188"/>
                  <a:pt x="126458" y="308301"/>
                </a:cubicBezTo>
                <a:cubicBezTo>
                  <a:pt x="102395" y="351414"/>
                  <a:pt x="429253" y="366454"/>
                  <a:pt x="523500" y="362443"/>
                </a:cubicBezTo>
                <a:cubicBezTo>
                  <a:pt x="617747" y="358432"/>
                  <a:pt x="734052" y="320332"/>
                  <a:pt x="691942" y="284237"/>
                </a:cubicBezTo>
                <a:cubicBezTo>
                  <a:pt x="649832" y="248142"/>
                  <a:pt x="306932" y="142866"/>
                  <a:pt x="270837" y="145874"/>
                </a:cubicBezTo>
                <a:cubicBezTo>
                  <a:pt x="234742" y="148882"/>
                  <a:pt x="473369" y="252153"/>
                  <a:pt x="475374" y="302285"/>
                </a:cubicBezTo>
                <a:cubicBezTo>
                  <a:pt x="477379" y="352417"/>
                  <a:pt x="324979" y="419593"/>
                  <a:pt x="282868" y="446664"/>
                </a:cubicBezTo>
                <a:cubicBezTo>
                  <a:pt x="240757" y="473735"/>
                  <a:pt x="217697" y="523866"/>
                  <a:pt x="222710" y="464711"/>
                </a:cubicBezTo>
                <a:cubicBezTo>
                  <a:pt x="227723" y="405556"/>
                  <a:pt x="269834" y="99753"/>
                  <a:pt x="312947" y="91732"/>
                </a:cubicBezTo>
                <a:cubicBezTo>
                  <a:pt x="356060" y="83711"/>
                  <a:pt x="501441" y="374475"/>
                  <a:pt x="481389" y="416585"/>
                </a:cubicBezTo>
                <a:cubicBezTo>
                  <a:pt x="461337" y="458695"/>
                  <a:pt x="133477" y="380490"/>
                  <a:pt x="192632" y="344395"/>
                </a:cubicBezTo>
                <a:cubicBezTo>
                  <a:pt x="251787" y="308300"/>
                  <a:pt x="821282" y="221071"/>
                  <a:pt x="836321" y="200016"/>
                </a:cubicBezTo>
                <a:cubicBezTo>
                  <a:pt x="851360" y="178961"/>
                  <a:pt x="398171" y="180967"/>
                  <a:pt x="282868" y="218064"/>
                </a:cubicBezTo>
                <a:cubicBezTo>
                  <a:pt x="167565" y="255161"/>
                  <a:pt x="95376" y="404554"/>
                  <a:pt x="144505" y="422601"/>
                </a:cubicBezTo>
                <a:cubicBezTo>
                  <a:pt x="193634" y="440648"/>
                  <a:pt x="498434" y="386506"/>
                  <a:pt x="577642" y="326348"/>
                </a:cubicBezTo>
                <a:cubicBezTo>
                  <a:pt x="656850" y="266190"/>
                  <a:pt x="710992" y="79700"/>
                  <a:pt x="619753" y="61653"/>
                </a:cubicBezTo>
                <a:cubicBezTo>
                  <a:pt x="528514" y="43606"/>
                  <a:pt x="30205" y="181969"/>
                  <a:pt x="30205" y="218064"/>
                </a:cubicBezTo>
                <a:cubicBezTo>
                  <a:pt x="30205" y="254159"/>
                  <a:pt x="537537" y="269198"/>
                  <a:pt x="619753" y="278222"/>
                </a:cubicBezTo>
                <a:cubicBezTo>
                  <a:pt x="701969" y="287246"/>
                  <a:pt x="626771" y="235109"/>
                  <a:pt x="523500" y="272206"/>
                </a:cubicBezTo>
                <a:cubicBezTo>
                  <a:pt x="420229" y="309303"/>
                  <a:pt x="8147" y="524869"/>
                  <a:pt x="126" y="500806"/>
                </a:cubicBezTo>
                <a:cubicBezTo>
                  <a:pt x="-7895" y="476743"/>
                  <a:pt x="367090" y="166930"/>
                  <a:pt x="475374" y="127827"/>
                </a:cubicBezTo>
                <a:cubicBezTo>
                  <a:pt x="583658" y="88724"/>
                  <a:pt x="640808" y="245135"/>
                  <a:pt x="649832" y="266190"/>
                </a:cubicBezTo>
                <a:cubicBezTo>
                  <a:pt x="658856" y="287245"/>
                  <a:pt x="555584" y="256164"/>
                  <a:pt x="529516" y="254159"/>
                </a:cubicBezTo>
              </a:path>
            </a:pathLst>
          </a:custGeom>
          <a:noFill/>
          <a:ln cap="flat" cmpd="sng" w="9525">
            <a:solidFill>
              <a:schemeClr val="dk1"/>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Corbel"/>
              <a:ea typeface="Corbel"/>
              <a:cs typeface="Corbel"/>
              <a:sym typeface="Corbel"/>
            </a:endParaRPr>
          </a:p>
        </p:txBody>
      </p:sp>
      <p:pic>
        <p:nvPicPr>
          <p:cNvPr id="138" name="Google Shape;138;p25"/>
          <p:cNvPicPr preferRelativeResize="0"/>
          <p:nvPr/>
        </p:nvPicPr>
        <p:blipFill rotWithShape="1">
          <a:blip r:embed="rId4">
            <a:alphaModFix/>
          </a:blip>
          <a:srcRect b="61852" l="30933" r="38962" t="15051"/>
          <a:stretch/>
        </p:blipFill>
        <p:spPr>
          <a:xfrm>
            <a:off x="7943577" y="3110009"/>
            <a:ext cx="1037613" cy="1078475"/>
          </a:xfrm>
          <a:prstGeom prst="rect">
            <a:avLst/>
          </a:prstGeom>
          <a:solidFill>
            <a:srgbClr val="ECECEC"/>
          </a:solidFill>
          <a:ln cap="sq" cmpd="sng" w="889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
        <p:nvSpPr>
          <p:cNvPr id="139" name="Google Shape;139;p25"/>
          <p:cNvSpPr/>
          <p:nvPr/>
        </p:nvSpPr>
        <p:spPr>
          <a:xfrm>
            <a:off x="7295745" y="2724150"/>
            <a:ext cx="894001" cy="533936"/>
          </a:xfrm>
          <a:prstGeom prst="cloudCallout">
            <a:avLst>
              <a:gd fmla="val 50944" name="adj1"/>
              <a:gd fmla="val 70462" name="adj2"/>
            </a:avLst>
          </a:prstGeom>
          <a:solidFill>
            <a:schemeClr val="lt1"/>
          </a:solidFill>
          <a:ln cap="flat" cmpd="sng" w="10775">
            <a:solidFill>
              <a:srgbClr val="2E8799"/>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orbel"/>
              <a:ea typeface="Corbel"/>
              <a:cs typeface="Corbel"/>
              <a:sym typeface="Corbel"/>
            </a:endParaRPr>
          </a:p>
        </p:txBody>
      </p:sp>
      <p:pic>
        <p:nvPicPr>
          <p:cNvPr descr="Light Bulb Idea Lamp Outline Icon Vector Stock Illustration - Download  Image Now - Light Bulb, Icon, Inspiration - iStock" id="140" name="Google Shape;140;p25"/>
          <p:cNvPicPr preferRelativeResize="0"/>
          <p:nvPr/>
        </p:nvPicPr>
        <p:blipFill rotWithShape="1">
          <a:blip r:embed="rId5">
            <a:alphaModFix/>
          </a:blip>
          <a:srcRect b="18344" l="24482" r="26013" t="23218"/>
          <a:stretch/>
        </p:blipFill>
        <p:spPr>
          <a:xfrm>
            <a:off x="7586662" y="2809875"/>
            <a:ext cx="300952" cy="35524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6"/>
          <p:cNvSpPr txBox="1"/>
          <p:nvPr>
            <p:ph type="title"/>
          </p:nvPr>
        </p:nvSpPr>
        <p:spPr>
          <a:xfrm>
            <a:off x="189689" y="842878"/>
            <a:ext cx="2210612" cy="3450887"/>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rgbClr val="FFFFFF"/>
              </a:buClr>
              <a:buSzPts val="2700"/>
              <a:buFont typeface="Corbel"/>
              <a:buNone/>
            </a:pPr>
            <a:r>
              <a:rPr lang="en"/>
              <a:t>How is this game played?</a:t>
            </a:r>
            <a:endParaRPr/>
          </a:p>
        </p:txBody>
      </p:sp>
      <p:sp>
        <p:nvSpPr>
          <p:cNvPr id="146" name="Google Shape;146;p26"/>
          <p:cNvSpPr txBox="1"/>
          <p:nvPr>
            <p:ph idx="1" type="body"/>
          </p:nvPr>
        </p:nvSpPr>
        <p:spPr>
          <a:xfrm>
            <a:off x="2901951" y="648081"/>
            <a:ext cx="5486400" cy="3840480"/>
          </a:xfrm>
          <a:prstGeom prst="rect">
            <a:avLst/>
          </a:prstGeom>
          <a:noFill/>
          <a:ln>
            <a:noFill/>
          </a:ln>
        </p:spPr>
        <p:txBody>
          <a:bodyPr anchorCtr="0" anchor="ctr" bIns="34275" lIns="68575" spcFirstLastPara="1" rIns="68575" wrap="square" tIns="34275">
            <a:normAutofit/>
          </a:bodyPr>
          <a:lstStyle/>
          <a:p>
            <a:pPr indent="-133350" lvl="0" marL="139700" rtl="0" algn="l">
              <a:lnSpc>
                <a:spcPct val="90000"/>
              </a:lnSpc>
              <a:spcBef>
                <a:spcPts val="0"/>
              </a:spcBef>
              <a:spcAft>
                <a:spcPts val="0"/>
              </a:spcAft>
              <a:buSzPts val="1500"/>
              <a:buChar char="●"/>
            </a:pPr>
            <a:r>
              <a:rPr lang="en"/>
              <a:t>There is a preset board with a bunch of chess-sites…</a:t>
            </a:r>
            <a:endParaRPr/>
          </a:p>
          <a:p>
            <a:pPr indent="-133350" lvl="0" marL="139700" rtl="0" algn="l">
              <a:lnSpc>
                <a:spcPct val="90000"/>
              </a:lnSpc>
              <a:spcBef>
                <a:spcPts val="900"/>
              </a:spcBef>
              <a:spcAft>
                <a:spcPts val="0"/>
              </a:spcAft>
              <a:buSzPts val="1500"/>
              <a:buChar char="●"/>
            </a:pPr>
            <a:r>
              <a:rPr lang="en"/>
              <a:t>At the beginning, there is only ONE empty-site…</a:t>
            </a:r>
            <a:endParaRPr/>
          </a:p>
          <a:p>
            <a:pPr indent="-133350" lvl="0" marL="139700" rtl="0" algn="l">
              <a:lnSpc>
                <a:spcPct val="90000"/>
              </a:lnSpc>
              <a:spcBef>
                <a:spcPts val="900"/>
              </a:spcBef>
              <a:spcAft>
                <a:spcPts val="0"/>
              </a:spcAft>
              <a:buSzPts val="1500"/>
              <a:buChar char="●"/>
            </a:pPr>
            <a:r>
              <a:rPr lang="en"/>
              <a:t>The player could only move a chess to the empty-site by “stepping” over another chess…</a:t>
            </a:r>
            <a:endParaRPr/>
          </a:p>
          <a:p>
            <a:pPr indent="-133350" lvl="0" marL="139700" rtl="0" algn="l">
              <a:lnSpc>
                <a:spcPct val="90000"/>
              </a:lnSpc>
              <a:spcBef>
                <a:spcPts val="900"/>
              </a:spcBef>
              <a:spcAft>
                <a:spcPts val="0"/>
              </a:spcAft>
              <a:buSzPts val="1500"/>
              <a:buChar char="●"/>
            </a:pPr>
            <a:r>
              <a:rPr lang="en"/>
              <a:t>After been “stepped”, that poor chess is eliminated from the board…</a:t>
            </a:r>
            <a:endParaRPr/>
          </a:p>
          <a:p>
            <a:pPr indent="-133350" lvl="0" marL="139700" rtl="0" algn="l">
              <a:lnSpc>
                <a:spcPct val="90000"/>
              </a:lnSpc>
              <a:spcBef>
                <a:spcPts val="900"/>
              </a:spcBef>
              <a:spcAft>
                <a:spcPts val="0"/>
              </a:spcAft>
              <a:buSzPts val="1500"/>
              <a:buChar char="●"/>
            </a:pPr>
            <a:r>
              <a:rPr lang="en"/>
              <a:t>Try to eliminate as much chess as possible!</a:t>
            </a:r>
            <a:endParaRPr/>
          </a:p>
          <a:p>
            <a:pPr indent="-38100" lvl="0" marL="139700" rtl="0" algn="l">
              <a:lnSpc>
                <a:spcPct val="90000"/>
              </a:lnSpc>
              <a:spcBef>
                <a:spcPts val="900"/>
              </a:spcBef>
              <a:spcAft>
                <a:spcPts val="0"/>
              </a:spcAft>
              <a:buSzPts val="1500"/>
              <a:buNone/>
            </a:pPr>
            <a:r>
              <a:t/>
            </a:r>
            <a:endParaRPr/>
          </a:p>
          <a:p>
            <a:pPr indent="-38100" lvl="0" marL="139700" rtl="0" algn="l">
              <a:lnSpc>
                <a:spcPct val="90000"/>
              </a:lnSpc>
              <a:spcBef>
                <a:spcPts val="900"/>
              </a:spcBef>
              <a:spcAft>
                <a:spcPts val="0"/>
              </a:spcAft>
              <a:buSzPts val="1500"/>
              <a:buNone/>
            </a:pPr>
            <a:r>
              <a:t/>
            </a:r>
            <a:endParaRPr/>
          </a:p>
          <a:p>
            <a:pPr indent="-38100" lvl="0" marL="139700" rtl="0" algn="l">
              <a:lnSpc>
                <a:spcPct val="90000"/>
              </a:lnSpc>
              <a:spcBef>
                <a:spcPts val="900"/>
              </a:spcBef>
              <a:spcAft>
                <a:spcPts val="0"/>
              </a:spcAft>
              <a:buSzPts val="1500"/>
              <a:buNone/>
            </a:pPr>
            <a:r>
              <a:t/>
            </a:r>
            <a:endParaRPr/>
          </a:p>
          <a:p>
            <a:pPr indent="-38100" lvl="0" marL="139700" rtl="0" algn="l">
              <a:lnSpc>
                <a:spcPct val="90000"/>
              </a:lnSpc>
              <a:spcBef>
                <a:spcPts val="900"/>
              </a:spcBef>
              <a:spcAft>
                <a:spcPts val="0"/>
              </a:spcAft>
              <a:buSzPts val="1500"/>
              <a:buNone/>
            </a:pPr>
            <a:r>
              <a:t/>
            </a:r>
            <a:endParaRPr/>
          </a:p>
          <a:p>
            <a:pPr indent="-38100" lvl="0" marL="139700" rtl="0" algn="l">
              <a:lnSpc>
                <a:spcPct val="90000"/>
              </a:lnSpc>
              <a:spcBef>
                <a:spcPts val="900"/>
              </a:spcBef>
              <a:spcAft>
                <a:spcPts val="0"/>
              </a:spcAft>
              <a:buSzPts val="1500"/>
              <a:buNone/>
            </a:pPr>
            <a:r>
              <a:t/>
            </a:r>
            <a:endParaRPr/>
          </a:p>
        </p:txBody>
      </p:sp>
      <p:pic>
        <p:nvPicPr>
          <p:cNvPr id="147" name="Google Shape;147;p26"/>
          <p:cNvPicPr preferRelativeResize="0"/>
          <p:nvPr/>
        </p:nvPicPr>
        <p:blipFill rotWithShape="1">
          <a:blip r:embed="rId3">
            <a:alphaModFix/>
          </a:blip>
          <a:srcRect b="0" l="0" r="0" t="0"/>
          <a:stretch/>
        </p:blipFill>
        <p:spPr>
          <a:xfrm>
            <a:off x="4250685" y="2871788"/>
            <a:ext cx="2788931" cy="157043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27"/>
          <p:cNvPicPr preferRelativeResize="0"/>
          <p:nvPr/>
        </p:nvPicPr>
        <p:blipFill>
          <a:blip r:embed="rId3">
            <a:alphaModFix/>
          </a:blip>
          <a:stretch>
            <a:fillRect/>
          </a:stretch>
        </p:blipFill>
        <p:spPr>
          <a:xfrm>
            <a:off x="231950" y="833324"/>
            <a:ext cx="6440075" cy="3368050"/>
          </a:xfrm>
          <a:prstGeom prst="rect">
            <a:avLst/>
          </a:prstGeom>
          <a:noFill/>
          <a:ln>
            <a:noFill/>
          </a:ln>
        </p:spPr>
      </p:pic>
      <p:sp>
        <p:nvSpPr>
          <p:cNvPr id="153" name="Google Shape;153;p27"/>
          <p:cNvSpPr txBox="1"/>
          <p:nvPr/>
        </p:nvSpPr>
        <p:spPr>
          <a:xfrm>
            <a:off x="7105225" y="781325"/>
            <a:ext cx="19410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orbel"/>
                <a:ea typeface="Corbel"/>
                <a:cs typeface="Corbel"/>
                <a:sym typeface="Corbel"/>
              </a:rPr>
              <a:t>The </a:t>
            </a:r>
            <a:r>
              <a:rPr lang="en">
                <a:latin typeface="Corbel"/>
                <a:ea typeface="Corbel"/>
                <a:cs typeface="Corbel"/>
                <a:sym typeface="Corbel"/>
              </a:rPr>
              <a:t>starting page will be a command window that will ask user to prompt the style of board they want to play</a:t>
            </a:r>
            <a:endParaRPr>
              <a:latin typeface="Corbel"/>
              <a:ea typeface="Corbel"/>
              <a:cs typeface="Corbel"/>
              <a:sym typeface="Corbel"/>
            </a:endParaRPr>
          </a:p>
          <a:p>
            <a:pPr indent="0" lvl="0" marL="0" rtl="0" algn="l">
              <a:spcBef>
                <a:spcPts val="0"/>
              </a:spcBef>
              <a:spcAft>
                <a:spcPts val="0"/>
              </a:spcAft>
              <a:buNone/>
            </a:pPr>
            <a:r>
              <a:t/>
            </a:r>
            <a:endParaRPr>
              <a:latin typeface="Corbel"/>
              <a:ea typeface="Corbel"/>
              <a:cs typeface="Corbel"/>
              <a:sym typeface="Corbel"/>
            </a:endParaRPr>
          </a:p>
          <a:p>
            <a:pPr indent="0" lvl="0" marL="0" rtl="0" algn="l">
              <a:spcBef>
                <a:spcPts val="0"/>
              </a:spcBef>
              <a:spcAft>
                <a:spcPts val="0"/>
              </a:spcAft>
              <a:buNone/>
            </a:pPr>
            <a:r>
              <a:t/>
            </a:r>
            <a:endParaRPr>
              <a:latin typeface="Corbel"/>
              <a:ea typeface="Corbel"/>
              <a:cs typeface="Corbel"/>
              <a:sym typeface="Corbel"/>
            </a:endParaRPr>
          </a:p>
          <a:p>
            <a:pPr indent="0" lvl="0" marL="0" rtl="0" algn="l">
              <a:spcBef>
                <a:spcPts val="0"/>
              </a:spcBef>
              <a:spcAft>
                <a:spcPts val="0"/>
              </a:spcAft>
              <a:buNone/>
            </a:pPr>
            <a:r>
              <a:rPr lang="en">
                <a:latin typeface="Corbel"/>
                <a:ea typeface="Corbel"/>
                <a:cs typeface="Corbel"/>
                <a:sym typeface="Corbel"/>
              </a:rPr>
              <a:t>Function called:</a:t>
            </a:r>
            <a:endParaRPr>
              <a:latin typeface="Corbel"/>
              <a:ea typeface="Corbel"/>
              <a:cs typeface="Corbel"/>
              <a:sym typeface="Corbel"/>
            </a:endParaRPr>
          </a:p>
          <a:p>
            <a:pPr indent="0" lvl="0" marL="0" rtl="0" algn="l">
              <a:spcBef>
                <a:spcPts val="0"/>
              </a:spcBef>
              <a:spcAft>
                <a:spcPts val="0"/>
              </a:spcAft>
              <a:buNone/>
            </a:pPr>
            <a:r>
              <a:t/>
            </a:r>
            <a:endParaRPr>
              <a:latin typeface="Corbel"/>
              <a:ea typeface="Corbel"/>
              <a:cs typeface="Corbel"/>
              <a:sym typeface="Corbel"/>
            </a:endParaRPr>
          </a:p>
          <a:p>
            <a:pPr indent="0" lvl="0" marL="0" rtl="0" algn="l">
              <a:spcBef>
                <a:spcPts val="0"/>
              </a:spcBef>
              <a:spcAft>
                <a:spcPts val="0"/>
              </a:spcAft>
              <a:buNone/>
            </a:pPr>
            <a:r>
              <a:rPr lang="en">
                <a:latin typeface="Corbel"/>
                <a:ea typeface="Corbel"/>
                <a:cs typeface="Corbel"/>
                <a:sym typeface="Corbel"/>
              </a:rPr>
              <a:t>No function called</a:t>
            </a:r>
            <a:endParaRPr>
              <a:latin typeface="Corbel"/>
              <a:ea typeface="Corbel"/>
              <a:cs typeface="Corbel"/>
              <a:sym typeface="Corbel"/>
            </a:endParaRPr>
          </a:p>
          <a:p>
            <a:pPr indent="0" lvl="0" marL="0" rtl="0" algn="l">
              <a:spcBef>
                <a:spcPts val="0"/>
              </a:spcBef>
              <a:spcAft>
                <a:spcPts val="0"/>
              </a:spcAft>
              <a:buNone/>
            </a:pPr>
            <a:r>
              <a:rPr lang="en">
                <a:latin typeface="Corbel"/>
                <a:ea typeface="Corbel"/>
                <a:cs typeface="Corbel"/>
                <a:sym typeface="Corbel"/>
              </a:rPr>
              <a:t>do while loop check for user prompt</a:t>
            </a:r>
            <a:endParaRPr>
              <a:latin typeface="Corbel"/>
              <a:ea typeface="Corbel"/>
              <a:cs typeface="Corbel"/>
              <a:sym typeface="Corbe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id="158" name="Google Shape;158;p28"/>
          <p:cNvPicPr preferRelativeResize="0"/>
          <p:nvPr/>
        </p:nvPicPr>
        <p:blipFill>
          <a:blip r:embed="rId3">
            <a:alphaModFix/>
          </a:blip>
          <a:stretch>
            <a:fillRect/>
          </a:stretch>
        </p:blipFill>
        <p:spPr>
          <a:xfrm>
            <a:off x="1612951" y="711025"/>
            <a:ext cx="3563625" cy="3721450"/>
          </a:xfrm>
          <a:prstGeom prst="rect">
            <a:avLst/>
          </a:prstGeom>
          <a:noFill/>
          <a:ln>
            <a:noFill/>
          </a:ln>
        </p:spPr>
      </p:pic>
      <p:sp>
        <p:nvSpPr>
          <p:cNvPr id="159" name="Google Shape;159;p28"/>
          <p:cNvSpPr txBox="1"/>
          <p:nvPr/>
        </p:nvSpPr>
        <p:spPr>
          <a:xfrm>
            <a:off x="7044175" y="708075"/>
            <a:ext cx="20145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orbel"/>
                <a:ea typeface="Corbel"/>
                <a:cs typeface="Corbel"/>
                <a:sym typeface="Corbel"/>
              </a:rPr>
              <a:t>This is the French style board for peg </a:t>
            </a:r>
            <a:r>
              <a:rPr lang="en">
                <a:latin typeface="Corbel"/>
                <a:ea typeface="Corbel"/>
                <a:cs typeface="Corbel"/>
                <a:sym typeface="Corbel"/>
              </a:rPr>
              <a:t>solitaire</a:t>
            </a:r>
            <a:endParaRPr>
              <a:latin typeface="Corbel"/>
              <a:ea typeface="Corbel"/>
              <a:cs typeface="Corbel"/>
              <a:sym typeface="Corbel"/>
            </a:endParaRPr>
          </a:p>
          <a:p>
            <a:pPr indent="0" lvl="0" marL="0" rtl="0" algn="l">
              <a:spcBef>
                <a:spcPts val="0"/>
              </a:spcBef>
              <a:spcAft>
                <a:spcPts val="0"/>
              </a:spcAft>
              <a:buNone/>
            </a:pPr>
            <a:r>
              <a:t/>
            </a:r>
            <a:endParaRPr>
              <a:latin typeface="Corbel"/>
              <a:ea typeface="Corbel"/>
              <a:cs typeface="Corbel"/>
              <a:sym typeface="Corbel"/>
            </a:endParaRPr>
          </a:p>
          <a:p>
            <a:pPr indent="0" lvl="0" marL="0" rtl="0" algn="l">
              <a:spcBef>
                <a:spcPts val="0"/>
              </a:spcBef>
              <a:spcAft>
                <a:spcPts val="0"/>
              </a:spcAft>
              <a:buNone/>
            </a:pPr>
            <a:r>
              <a:rPr lang="en">
                <a:latin typeface="Corbel"/>
                <a:ea typeface="Corbel"/>
                <a:cs typeface="Corbel"/>
                <a:sym typeface="Corbel"/>
              </a:rPr>
              <a:t>Function called:</a:t>
            </a:r>
            <a:endParaRPr>
              <a:latin typeface="Corbel"/>
              <a:ea typeface="Corbel"/>
              <a:cs typeface="Corbel"/>
              <a:sym typeface="Corbel"/>
            </a:endParaRPr>
          </a:p>
          <a:p>
            <a:pPr indent="0" lvl="0" marL="0" rtl="0" algn="l">
              <a:spcBef>
                <a:spcPts val="0"/>
              </a:spcBef>
              <a:spcAft>
                <a:spcPts val="0"/>
              </a:spcAft>
              <a:buNone/>
            </a:pPr>
            <a:r>
              <a:t/>
            </a:r>
            <a:endParaRPr>
              <a:latin typeface="Corbel"/>
              <a:ea typeface="Corbel"/>
              <a:cs typeface="Corbel"/>
              <a:sym typeface="Corbel"/>
            </a:endParaRPr>
          </a:p>
          <a:p>
            <a:pPr indent="0" lvl="0" marL="0" rtl="0" algn="l">
              <a:spcBef>
                <a:spcPts val="0"/>
              </a:spcBef>
              <a:spcAft>
                <a:spcPts val="0"/>
              </a:spcAft>
              <a:buNone/>
            </a:pPr>
            <a:r>
              <a:rPr lang="en">
                <a:latin typeface="Corbel"/>
                <a:ea typeface="Corbel"/>
                <a:cs typeface="Corbel"/>
                <a:sym typeface="Corbel"/>
              </a:rPr>
              <a:t>Construction default and refreshPage</a:t>
            </a:r>
            <a:endParaRPr>
              <a:latin typeface="Corbel"/>
              <a:ea typeface="Corbel"/>
              <a:cs typeface="Corbel"/>
              <a:sym typeface="Corbel"/>
            </a:endParaRPr>
          </a:p>
          <a:p>
            <a:pPr indent="0" lvl="0" marL="0" rtl="0" algn="l">
              <a:spcBef>
                <a:spcPts val="0"/>
              </a:spcBef>
              <a:spcAft>
                <a:spcPts val="0"/>
              </a:spcAft>
              <a:buNone/>
            </a:pPr>
            <a:r>
              <a:t/>
            </a:r>
            <a:endParaRPr>
              <a:latin typeface="Corbel"/>
              <a:ea typeface="Corbel"/>
              <a:cs typeface="Corbel"/>
              <a:sym typeface="Corbel"/>
            </a:endParaRPr>
          </a:p>
          <a:p>
            <a:pPr indent="0" lvl="0" marL="0" rtl="0" algn="l">
              <a:spcBef>
                <a:spcPts val="0"/>
              </a:spcBef>
              <a:spcAft>
                <a:spcPts val="0"/>
              </a:spcAft>
              <a:buNone/>
            </a:pPr>
            <a:r>
              <a:rPr lang="en">
                <a:latin typeface="Corbel"/>
                <a:ea typeface="Corbel"/>
                <a:cs typeface="Corbel"/>
                <a:sym typeface="Corbel"/>
              </a:rPr>
              <a:t>Input the style it want and load the image for corresponding keep board</a:t>
            </a:r>
            <a:endParaRPr>
              <a:latin typeface="Corbel"/>
              <a:ea typeface="Corbel"/>
              <a:cs typeface="Corbel"/>
              <a:sym typeface="Corbe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pic>
        <p:nvPicPr>
          <p:cNvPr id="164" name="Google Shape;164;p29"/>
          <p:cNvPicPr preferRelativeResize="0"/>
          <p:nvPr/>
        </p:nvPicPr>
        <p:blipFill>
          <a:blip r:embed="rId3">
            <a:alphaModFix/>
          </a:blip>
          <a:stretch>
            <a:fillRect/>
          </a:stretch>
        </p:blipFill>
        <p:spPr>
          <a:xfrm>
            <a:off x="1611499" y="738275"/>
            <a:ext cx="3496399" cy="3666950"/>
          </a:xfrm>
          <a:prstGeom prst="rect">
            <a:avLst/>
          </a:prstGeom>
          <a:noFill/>
          <a:ln>
            <a:noFill/>
          </a:ln>
        </p:spPr>
      </p:pic>
      <p:sp>
        <p:nvSpPr>
          <p:cNvPr id="165" name="Google Shape;165;p29"/>
          <p:cNvSpPr txBox="1"/>
          <p:nvPr/>
        </p:nvSpPr>
        <p:spPr>
          <a:xfrm>
            <a:off x="7044175" y="708075"/>
            <a:ext cx="20145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orbel"/>
                <a:ea typeface="Corbel"/>
                <a:cs typeface="Corbel"/>
                <a:sym typeface="Corbel"/>
              </a:rPr>
              <a:t>This is the German style board for peg solitaire</a:t>
            </a:r>
            <a:endParaRPr>
              <a:latin typeface="Corbel"/>
              <a:ea typeface="Corbel"/>
              <a:cs typeface="Corbel"/>
              <a:sym typeface="Corbel"/>
            </a:endParaRPr>
          </a:p>
          <a:p>
            <a:pPr indent="0" lvl="0" marL="0" rtl="0" algn="l">
              <a:spcBef>
                <a:spcPts val="0"/>
              </a:spcBef>
              <a:spcAft>
                <a:spcPts val="0"/>
              </a:spcAft>
              <a:buNone/>
            </a:pPr>
            <a:r>
              <a:t/>
            </a:r>
            <a:endParaRPr>
              <a:latin typeface="Corbel"/>
              <a:ea typeface="Corbel"/>
              <a:cs typeface="Corbel"/>
              <a:sym typeface="Corbel"/>
            </a:endParaRPr>
          </a:p>
          <a:p>
            <a:pPr indent="0" lvl="0" marL="0" rtl="0" algn="l">
              <a:spcBef>
                <a:spcPts val="0"/>
              </a:spcBef>
              <a:spcAft>
                <a:spcPts val="0"/>
              </a:spcAft>
              <a:buClr>
                <a:schemeClr val="dk1"/>
              </a:buClr>
              <a:buSzPts val="1100"/>
              <a:buFont typeface="Arial"/>
              <a:buNone/>
            </a:pPr>
            <a:r>
              <a:rPr lang="en">
                <a:solidFill>
                  <a:schemeClr val="dk1"/>
                </a:solidFill>
                <a:latin typeface="Corbel"/>
                <a:ea typeface="Corbel"/>
                <a:cs typeface="Corbel"/>
                <a:sym typeface="Corbel"/>
              </a:rPr>
              <a:t>Function called:</a:t>
            </a:r>
            <a:endParaRPr>
              <a:solidFill>
                <a:schemeClr val="dk1"/>
              </a:solidFill>
              <a:latin typeface="Corbel"/>
              <a:ea typeface="Corbel"/>
              <a:cs typeface="Corbel"/>
              <a:sym typeface="Corbel"/>
            </a:endParaRPr>
          </a:p>
          <a:p>
            <a:pPr indent="0" lvl="0" marL="0" rtl="0" algn="l">
              <a:spcBef>
                <a:spcPts val="0"/>
              </a:spcBef>
              <a:spcAft>
                <a:spcPts val="0"/>
              </a:spcAft>
              <a:buClr>
                <a:schemeClr val="dk1"/>
              </a:buClr>
              <a:buSzPts val="1100"/>
              <a:buFont typeface="Arial"/>
              <a:buNone/>
            </a:pPr>
            <a:r>
              <a:t/>
            </a:r>
            <a:endParaRPr>
              <a:solidFill>
                <a:schemeClr val="dk1"/>
              </a:solidFill>
              <a:latin typeface="Corbel"/>
              <a:ea typeface="Corbel"/>
              <a:cs typeface="Corbel"/>
              <a:sym typeface="Corbel"/>
            </a:endParaRPr>
          </a:p>
          <a:p>
            <a:pPr indent="0" lvl="0" marL="0" rtl="0" algn="l">
              <a:spcBef>
                <a:spcPts val="0"/>
              </a:spcBef>
              <a:spcAft>
                <a:spcPts val="0"/>
              </a:spcAft>
              <a:buClr>
                <a:schemeClr val="dk1"/>
              </a:buClr>
              <a:buSzPts val="1100"/>
              <a:buFont typeface="Arial"/>
              <a:buNone/>
            </a:pPr>
            <a:r>
              <a:rPr lang="en">
                <a:solidFill>
                  <a:schemeClr val="dk1"/>
                </a:solidFill>
                <a:latin typeface="Corbel"/>
                <a:ea typeface="Corbel"/>
                <a:cs typeface="Corbel"/>
                <a:sym typeface="Corbel"/>
              </a:rPr>
              <a:t>Construction default and refreshPage</a:t>
            </a:r>
            <a:endParaRPr>
              <a:solidFill>
                <a:schemeClr val="dk1"/>
              </a:solidFill>
              <a:latin typeface="Corbel"/>
              <a:ea typeface="Corbel"/>
              <a:cs typeface="Corbel"/>
              <a:sym typeface="Corbel"/>
            </a:endParaRPr>
          </a:p>
          <a:p>
            <a:pPr indent="0" lvl="0" marL="0" rtl="0" algn="l">
              <a:spcBef>
                <a:spcPts val="0"/>
              </a:spcBef>
              <a:spcAft>
                <a:spcPts val="0"/>
              </a:spcAft>
              <a:buClr>
                <a:schemeClr val="dk1"/>
              </a:buClr>
              <a:buSzPts val="1100"/>
              <a:buFont typeface="Arial"/>
              <a:buNone/>
            </a:pPr>
            <a:r>
              <a:t/>
            </a:r>
            <a:endParaRPr>
              <a:solidFill>
                <a:schemeClr val="dk1"/>
              </a:solidFill>
              <a:latin typeface="Corbel"/>
              <a:ea typeface="Corbel"/>
              <a:cs typeface="Corbel"/>
              <a:sym typeface="Corbel"/>
            </a:endParaRPr>
          </a:p>
          <a:p>
            <a:pPr indent="0" lvl="0" marL="0" rtl="0" algn="l">
              <a:spcBef>
                <a:spcPts val="0"/>
              </a:spcBef>
              <a:spcAft>
                <a:spcPts val="0"/>
              </a:spcAft>
              <a:buClr>
                <a:schemeClr val="dk1"/>
              </a:buClr>
              <a:buSzPts val="1100"/>
              <a:buFont typeface="Arial"/>
              <a:buNone/>
            </a:pPr>
            <a:r>
              <a:rPr lang="en">
                <a:solidFill>
                  <a:schemeClr val="dk1"/>
                </a:solidFill>
                <a:latin typeface="Corbel"/>
                <a:ea typeface="Corbel"/>
                <a:cs typeface="Corbel"/>
                <a:sym typeface="Corbel"/>
              </a:rPr>
              <a:t>Input the style it want and load the image for corresponding keep board</a:t>
            </a:r>
            <a:endParaRPr>
              <a:latin typeface="Corbel"/>
              <a:ea typeface="Corbel"/>
              <a:cs typeface="Corbel"/>
              <a:sym typeface="Corbe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pic>
        <p:nvPicPr>
          <p:cNvPr id="170" name="Google Shape;170;p30"/>
          <p:cNvPicPr preferRelativeResize="0"/>
          <p:nvPr/>
        </p:nvPicPr>
        <p:blipFill>
          <a:blip r:embed="rId3">
            <a:alphaModFix/>
          </a:blip>
          <a:stretch>
            <a:fillRect/>
          </a:stretch>
        </p:blipFill>
        <p:spPr>
          <a:xfrm>
            <a:off x="1611475" y="767175"/>
            <a:ext cx="3461250" cy="3609150"/>
          </a:xfrm>
          <a:prstGeom prst="rect">
            <a:avLst/>
          </a:prstGeom>
          <a:noFill/>
          <a:ln>
            <a:noFill/>
          </a:ln>
        </p:spPr>
      </p:pic>
      <p:sp>
        <p:nvSpPr>
          <p:cNvPr id="171" name="Google Shape;171;p30"/>
          <p:cNvSpPr txBox="1"/>
          <p:nvPr/>
        </p:nvSpPr>
        <p:spPr>
          <a:xfrm>
            <a:off x="7044175" y="708075"/>
            <a:ext cx="20145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orbel"/>
                <a:ea typeface="Corbel"/>
                <a:cs typeface="Corbel"/>
                <a:sym typeface="Corbel"/>
              </a:rPr>
              <a:t>This is the English style board for peg solitaire</a:t>
            </a:r>
            <a:endParaRPr>
              <a:latin typeface="Corbel"/>
              <a:ea typeface="Corbel"/>
              <a:cs typeface="Corbel"/>
              <a:sym typeface="Corbel"/>
            </a:endParaRPr>
          </a:p>
          <a:p>
            <a:pPr indent="0" lvl="0" marL="0" rtl="0" algn="l">
              <a:spcBef>
                <a:spcPts val="0"/>
              </a:spcBef>
              <a:spcAft>
                <a:spcPts val="0"/>
              </a:spcAft>
              <a:buNone/>
            </a:pPr>
            <a:r>
              <a:t/>
            </a:r>
            <a:endParaRPr>
              <a:latin typeface="Corbel"/>
              <a:ea typeface="Corbel"/>
              <a:cs typeface="Corbel"/>
              <a:sym typeface="Corbel"/>
            </a:endParaRPr>
          </a:p>
          <a:p>
            <a:pPr indent="0" lvl="0" marL="0" rtl="0" algn="l">
              <a:spcBef>
                <a:spcPts val="0"/>
              </a:spcBef>
              <a:spcAft>
                <a:spcPts val="0"/>
              </a:spcAft>
              <a:buClr>
                <a:schemeClr val="dk1"/>
              </a:buClr>
              <a:buSzPts val="1100"/>
              <a:buFont typeface="Arial"/>
              <a:buNone/>
            </a:pPr>
            <a:r>
              <a:rPr lang="en">
                <a:solidFill>
                  <a:schemeClr val="dk1"/>
                </a:solidFill>
                <a:latin typeface="Corbel"/>
                <a:ea typeface="Corbel"/>
                <a:cs typeface="Corbel"/>
                <a:sym typeface="Corbel"/>
              </a:rPr>
              <a:t>Function called:</a:t>
            </a:r>
            <a:endParaRPr>
              <a:solidFill>
                <a:schemeClr val="dk1"/>
              </a:solidFill>
              <a:latin typeface="Corbel"/>
              <a:ea typeface="Corbel"/>
              <a:cs typeface="Corbel"/>
              <a:sym typeface="Corbel"/>
            </a:endParaRPr>
          </a:p>
          <a:p>
            <a:pPr indent="0" lvl="0" marL="0" rtl="0" algn="l">
              <a:spcBef>
                <a:spcPts val="0"/>
              </a:spcBef>
              <a:spcAft>
                <a:spcPts val="0"/>
              </a:spcAft>
              <a:buClr>
                <a:schemeClr val="dk1"/>
              </a:buClr>
              <a:buSzPts val="1100"/>
              <a:buFont typeface="Arial"/>
              <a:buNone/>
            </a:pPr>
            <a:r>
              <a:t/>
            </a:r>
            <a:endParaRPr>
              <a:solidFill>
                <a:schemeClr val="dk1"/>
              </a:solidFill>
              <a:latin typeface="Corbel"/>
              <a:ea typeface="Corbel"/>
              <a:cs typeface="Corbel"/>
              <a:sym typeface="Corbel"/>
            </a:endParaRPr>
          </a:p>
          <a:p>
            <a:pPr indent="0" lvl="0" marL="0" rtl="0" algn="l">
              <a:spcBef>
                <a:spcPts val="0"/>
              </a:spcBef>
              <a:spcAft>
                <a:spcPts val="0"/>
              </a:spcAft>
              <a:buClr>
                <a:schemeClr val="dk1"/>
              </a:buClr>
              <a:buSzPts val="1100"/>
              <a:buFont typeface="Arial"/>
              <a:buNone/>
            </a:pPr>
            <a:r>
              <a:rPr lang="en">
                <a:solidFill>
                  <a:schemeClr val="dk1"/>
                </a:solidFill>
                <a:latin typeface="Corbel"/>
                <a:ea typeface="Corbel"/>
                <a:cs typeface="Corbel"/>
                <a:sym typeface="Corbel"/>
              </a:rPr>
              <a:t>Construction default and refreshPage</a:t>
            </a:r>
            <a:endParaRPr>
              <a:solidFill>
                <a:schemeClr val="dk1"/>
              </a:solidFill>
              <a:latin typeface="Corbel"/>
              <a:ea typeface="Corbel"/>
              <a:cs typeface="Corbel"/>
              <a:sym typeface="Corbel"/>
            </a:endParaRPr>
          </a:p>
          <a:p>
            <a:pPr indent="0" lvl="0" marL="0" rtl="0" algn="l">
              <a:spcBef>
                <a:spcPts val="0"/>
              </a:spcBef>
              <a:spcAft>
                <a:spcPts val="0"/>
              </a:spcAft>
              <a:buClr>
                <a:schemeClr val="dk1"/>
              </a:buClr>
              <a:buSzPts val="1100"/>
              <a:buFont typeface="Arial"/>
              <a:buNone/>
            </a:pPr>
            <a:r>
              <a:t/>
            </a:r>
            <a:endParaRPr>
              <a:solidFill>
                <a:schemeClr val="dk1"/>
              </a:solidFill>
              <a:latin typeface="Corbel"/>
              <a:ea typeface="Corbel"/>
              <a:cs typeface="Corbel"/>
              <a:sym typeface="Corbel"/>
            </a:endParaRPr>
          </a:p>
          <a:p>
            <a:pPr indent="0" lvl="0" marL="0" rtl="0" algn="l">
              <a:spcBef>
                <a:spcPts val="0"/>
              </a:spcBef>
              <a:spcAft>
                <a:spcPts val="0"/>
              </a:spcAft>
              <a:buClr>
                <a:schemeClr val="dk1"/>
              </a:buClr>
              <a:buSzPts val="1100"/>
              <a:buFont typeface="Arial"/>
              <a:buNone/>
            </a:pPr>
            <a:r>
              <a:rPr lang="en">
                <a:solidFill>
                  <a:schemeClr val="dk1"/>
                </a:solidFill>
                <a:latin typeface="Corbel"/>
                <a:ea typeface="Corbel"/>
                <a:cs typeface="Corbel"/>
                <a:sym typeface="Corbel"/>
              </a:rPr>
              <a:t>Input the style it want and load the image for corresponding keep board</a:t>
            </a:r>
            <a:endParaRPr>
              <a:latin typeface="Corbel"/>
              <a:ea typeface="Corbel"/>
              <a:cs typeface="Corbel"/>
              <a:sym typeface="Corbe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id="176" name="Google Shape;176;p31"/>
          <p:cNvPicPr preferRelativeResize="0"/>
          <p:nvPr/>
        </p:nvPicPr>
        <p:blipFill>
          <a:blip r:embed="rId3">
            <a:alphaModFix/>
          </a:blip>
          <a:stretch>
            <a:fillRect/>
          </a:stretch>
        </p:blipFill>
        <p:spPr>
          <a:xfrm>
            <a:off x="207550" y="1125952"/>
            <a:ext cx="6403425" cy="2784100"/>
          </a:xfrm>
          <a:prstGeom prst="rect">
            <a:avLst/>
          </a:prstGeom>
          <a:noFill/>
          <a:ln>
            <a:noFill/>
          </a:ln>
        </p:spPr>
      </p:pic>
      <p:sp>
        <p:nvSpPr>
          <p:cNvPr id="177" name="Google Shape;177;p31"/>
          <p:cNvSpPr txBox="1"/>
          <p:nvPr/>
        </p:nvSpPr>
        <p:spPr>
          <a:xfrm>
            <a:off x="7117425" y="769125"/>
            <a:ext cx="1904400" cy="3140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Corbel"/>
                <a:ea typeface="Corbel"/>
                <a:cs typeface="Corbel"/>
                <a:sym typeface="Corbel"/>
              </a:rPr>
              <a:t>The command windows will tell user the </a:t>
            </a:r>
            <a:r>
              <a:rPr lang="en" sz="1200">
                <a:latin typeface="Corbel"/>
                <a:ea typeface="Corbel"/>
                <a:cs typeface="Corbel"/>
                <a:sym typeface="Corbel"/>
              </a:rPr>
              <a:t>begin </a:t>
            </a:r>
            <a:r>
              <a:rPr lang="en" sz="1200">
                <a:latin typeface="Corbel"/>
                <a:ea typeface="Corbel"/>
                <a:cs typeface="Corbel"/>
                <a:sym typeface="Corbel"/>
              </a:rPr>
              <a:t>and destination coordinates of their selected peg, the board will highlight the peg in orange for selected begin peg, and will prompt invlaid move on command window if there is an invalid move</a:t>
            </a:r>
            <a:endParaRPr sz="1200">
              <a:latin typeface="Corbel"/>
              <a:ea typeface="Corbel"/>
              <a:cs typeface="Corbel"/>
              <a:sym typeface="Corbel"/>
            </a:endParaRPr>
          </a:p>
          <a:p>
            <a:pPr indent="0" lvl="0" marL="0" rtl="0" algn="l">
              <a:spcBef>
                <a:spcPts val="0"/>
              </a:spcBef>
              <a:spcAft>
                <a:spcPts val="0"/>
              </a:spcAft>
              <a:buNone/>
            </a:pPr>
            <a:r>
              <a:t/>
            </a:r>
            <a:endParaRPr sz="1200">
              <a:latin typeface="Corbel"/>
              <a:ea typeface="Corbel"/>
              <a:cs typeface="Corbel"/>
              <a:sym typeface="Corbel"/>
            </a:endParaRPr>
          </a:p>
          <a:p>
            <a:pPr indent="0" lvl="0" marL="0" rtl="0" algn="l">
              <a:spcBef>
                <a:spcPts val="0"/>
              </a:spcBef>
              <a:spcAft>
                <a:spcPts val="0"/>
              </a:spcAft>
              <a:buNone/>
            </a:pPr>
            <a:r>
              <a:rPr lang="en" sz="1200">
                <a:latin typeface="Corbel"/>
                <a:ea typeface="Corbel"/>
                <a:cs typeface="Corbel"/>
                <a:sym typeface="Corbel"/>
              </a:rPr>
              <a:t>Function called:</a:t>
            </a:r>
            <a:endParaRPr sz="1200">
              <a:latin typeface="Corbel"/>
              <a:ea typeface="Corbel"/>
              <a:cs typeface="Corbel"/>
              <a:sym typeface="Corbel"/>
            </a:endParaRPr>
          </a:p>
          <a:p>
            <a:pPr indent="0" lvl="0" marL="0" rtl="0" algn="l">
              <a:spcBef>
                <a:spcPts val="0"/>
              </a:spcBef>
              <a:spcAft>
                <a:spcPts val="0"/>
              </a:spcAft>
              <a:buNone/>
            </a:pPr>
            <a:r>
              <a:rPr lang="en" sz="1200">
                <a:latin typeface="Corbel"/>
                <a:ea typeface="Corbel"/>
                <a:cs typeface="Corbel"/>
                <a:sym typeface="Corbel"/>
              </a:rPr>
              <a:t>Member </a:t>
            </a:r>
            <a:r>
              <a:rPr lang="en" sz="1200">
                <a:latin typeface="Corbel"/>
                <a:ea typeface="Corbel"/>
                <a:cs typeface="Corbel"/>
                <a:sym typeface="Corbel"/>
              </a:rPr>
              <a:t>function</a:t>
            </a:r>
            <a:r>
              <a:rPr lang="en" sz="1200">
                <a:latin typeface="Corbel"/>
                <a:ea typeface="Corbel"/>
                <a:cs typeface="Corbel"/>
                <a:sym typeface="Corbel"/>
              </a:rPr>
              <a:t>: LoadInput, Loaddest, loadeaten, ismovevalid, Update, isgameover</a:t>
            </a:r>
            <a:endParaRPr sz="1200">
              <a:latin typeface="Corbel"/>
              <a:ea typeface="Corbel"/>
              <a:cs typeface="Corbel"/>
              <a:sym typeface="Corbe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pic>
        <p:nvPicPr>
          <p:cNvPr id="182" name="Google Shape;182;p32"/>
          <p:cNvPicPr preferRelativeResize="0"/>
          <p:nvPr/>
        </p:nvPicPr>
        <p:blipFill>
          <a:blip r:embed="rId3">
            <a:alphaModFix/>
          </a:blip>
          <a:stretch>
            <a:fillRect/>
          </a:stretch>
        </p:blipFill>
        <p:spPr>
          <a:xfrm>
            <a:off x="317426" y="1249448"/>
            <a:ext cx="6427849" cy="2794224"/>
          </a:xfrm>
          <a:prstGeom prst="rect">
            <a:avLst/>
          </a:prstGeom>
          <a:noFill/>
          <a:ln>
            <a:noFill/>
          </a:ln>
        </p:spPr>
      </p:pic>
      <p:sp>
        <p:nvSpPr>
          <p:cNvPr id="183" name="Google Shape;183;p32"/>
          <p:cNvSpPr txBox="1"/>
          <p:nvPr/>
        </p:nvSpPr>
        <p:spPr>
          <a:xfrm>
            <a:off x="7166250" y="793550"/>
            <a:ext cx="1880100" cy="341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orbel"/>
                <a:ea typeface="Corbel"/>
                <a:cs typeface="Corbel"/>
                <a:sym typeface="Corbel"/>
              </a:rPr>
              <a:t>When there are no move can be made, the command window will prompt user that </a:t>
            </a:r>
            <a:r>
              <a:rPr lang="en">
                <a:latin typeface="Corbel"/>
                <a:ea typeface="Corbel"/>
                <a:cs typeface="Corbel"/>
                <a:sym typeface="Corbel"/>
              </a:rPr>
              <a:t>they</a:t>
            </a:r>
            <a:r>
              <a:rPr lang="en">
                <a:latin typeface="Corbel"/>
                <a:ea typeface="Corbel"/>
                <a:cs typeface="Corbel"/>
                <a:sym typeface="Corbel"/>
              </a:rPr>
              <a:t> have no valid move, how many pegs they have remain on the board, and </a:t>
            </a:r>
            <a:r>
              <a:rPr lang="en">
                <a:latin typeface="Corbel"/>
                <a:ea typeface="Corbel"/>
                <a:cs typeface="Corbel"/>
                <a:sym typeface="Corbel"/>
              </a:rPr>
              <a:t>whether</a:t>
            </a:r>
            <a:r>
              <a:rPr lang="en">
                <a:latin typeface="Corbel"/>
                <a:ea typeface="Corbel"/>
                <a:cs typeface="Corbel"/>
                <a:sym typeface="Corbel"/>
              </a:rPr>
              <a:t> they win or lose</a:t>
            </a:r>
            <a:endParaRPr>
              <a:latin typeface="Corbel"/>
              <a:ea typeface="Corbel"/>
              <a:cs typeface="Corbel"/>
              <a:sym typeface="Corbel"/>
            </a:endParaRPr>
          </a:p>
          <a:p>
            <a:pPr indent="0" lvl="0" marL="0" rtl="0" algn="l">
              <a:spcBef>
                <a:spcPts val="0"/>
              </a:spcBef>
              <a:spcAft>
                <a:spcPts val="0"/>
              </a:spcAft>
              <a:buNone/>
            </a:pPr>
            <a:r>
              <a:t/>
            </a:r>
            <a:endParaRPr>
              <a:latin typeface="Corbel"/>
              <a:ea typeface="Corbel"/>
              <a:cs typeface="Corbel"/>
              <a:sym typeface="Corbel"/>
            </a:endParaRPr>
          </a:p>
          <a:p>
            <a:pPr indent="0" lvl="0" marL="0" rtl="0" algn="l">
              <a:spcBef>
                <a:spcPts val="0"/>
              </a:spcBef>
              <a:spcAft>
                <a:spcPts val="0"/>
              </a:spcAft>
              <a:buNone/>
            </a:pPr>
            <a:r>
              <a:rPr lang="en">
                <a:latin typeface="Corbel"/>
                <a:ea typeface="Corbel"/>
                <a:cs typeface="Corbel"/>
                <a:sym typeface="Corbel"/>
              </a:rPr>
              <a:t>Function called:</a:t>
            </a:r>
            <a:endParaRPr>
              <a:latin typeface="Corbel"/>
              <a:ea typeface="Corbel"/>
              <a:cs typeface="Corbel"/>
              <a:sym typeface="Corbel"/>
            </a:endParaRPr>
          </a:p>
          <a:p>
            <a:pPr indent="0" lvl="0" marL="0" rtl="0" algn="l">
              <a:spcBef>
                <a:spcPts val="0"/>
              </a:spcBef>
              <a:spcAft>
                <a:spcPts val="0"/>
              </a:spcAft>
              <a:buNone/>
            </a:pPr>
            <a:r>
              <a:t/>
            </a:r>
            <a:endParaRPr>
              <a:latin typeface="Corbel"/>
              <a:ea typeface="Corbel"/>
              <a:cs typeface="Corbel"/>
              <a:sym typeface="Corbel"/>
            </a:endParaRPr>
          </a:p>
          <a:p>
            <a:pPr indent="0" lvl="0" marL="0" rtl="0" algn="l">
              <a:spcBef>
                <a:spcPts val="0"/>
              </a:spcBef>
              <a:spcAft>
                <a:spcPts val="0"/>
              </a:spcAft>
              <a:buNone/>
            </a:pPr>
            <a:r>
              <a:rPr lang="en">
                <a:latin typeface="Corbel"/>
                <a:ea typeface="Corbel"/>
                <a:cs typeface="Corbel"/>
                <a:sym typeface="Corbel"/>
              </a:rPr>
              <a:t>IsGameOver</a:t>
            </a:r>
            <a:endParaRPr>
              <a:latin typeface="Corbel"/>
              <a:ea typeface="Corbel"/>
              <a:cs typeface="Corbel"/>
              <a:sym typeface="Corbel"/>
            </a:endParaRPr>
          </a:p>
          <a:p>
            <a:pPr indent="0" lvl="0" marL="0" rtl="0" algn="l">
              <a:spcBef>
                <a:spcPts val="0"/>
              </a:spcBef>
              <a:spcAft>
                <a:spcPts val="0"/>
              </a:spcAft>
              <a:buNone/>
            </a:pPr>
            <a:r>
              <a:t/>
            </a:r>
            <a:endParaRPr>
              <a:latin typeface="Corbel"/>
              <a:ea typeface="Corbel"/>
              <a:cs typeface="Corbel"/>
              <a:sym typeface="Corbe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3"/>
          <p:cNvSpPr txBox="1"/>
          <p:nvPr/>
        </p:nvSpPr>
        <p:spPr>
          <a:xfrm>
            <a:off x="354711" y="233363"/>
            <a:ext cx="7636764" cy="3843338"/>
          </a:xfrm>
          <a:prstGeom prst="rect">
            <a:avLst/>
          </a:prstGeom>
          <a:noFill/>
          <a:ln>
            <a:noFill/>
          </a:ln>
        </p:spPr>
        <p:txBody>
          <a:bodyPr anchorCtr="0" anchor="t" bIns="34275" lIns="68575" spcFirstLastPara="1" rIns="68575" wrap="square" tIns="34275">
            <a:normAutofit/>
          </a:bodyPr>
          <a:lstStyle/>
          <a:p>
            <a:pPr indent="0" lvl="0" marL="0" marR="0" rtl="0" algn="l">
              <a:lnSpc>
                <a:spcPct val="90000"/>
              </a:lnSpc>
              <a:spcBef>
                <a:spcPts val="0"/>
              </a:spcBef>
              <a:spcAft>
                <a:spcPts val="0"/>
              </a:spcAft>
              <a:buClr>
                <a:schemeClr val="accent1"/>
              </a:buClr>
              <a:buSzPts val="2700"/>
              <a:buFont typeface="Corbel"/>
              <a:buNone/>
            </a:pPr>
            <a:r>
              <a:rPr b="0" i="0" lang="en" sz="2700" u="none" cap="none" strike="noStrike">
                <a:solidFill>
                  <a:schemeClr val="accent1"/>
                </a:solidFill>
                <a:latin typeface="Corbel"/>
                <a:ea typeface="Corbel"/>
                <a:cs typeface="Corbel"/>
                <a:sym typeface="Corbel"/>
              </a:rPr>
              <a:t>Projected by：</a:t>
            </a:r>
            <a:endParaRPr b="0" i="0" sz="2700" u="none" cap="none" strike="noStrike">
              <a:solidFill>
                <a:schemeClr val="accent1"/>
              </a:solidFill>
              <a:latin typeface="Corbel"/>
              <a:ea typeface="Corbel"/>
              <a:cs typeface="Corbel"/>
              <a:sym typeface="Corbel"/>
            </a:endParaRPr>
          </a:p>
          <a:p>
            <a:pPr indent="0" lvl="0" marL="0" marR="0" rtl="0" algn="l">
              <a:lnSpc>
                <a:spcPct val="90000"/>
              </a:lnSpc>
              <a:spcBef>
                <a:spcPts val="0"/>
              </a:spcBef>
              <a:spcAft>
                <a:spcPts val="0"/>
              </a:spcAft>
              <a:buClr>
                <a:schemeClr val="accent1"/>
              </a:buClr>
              <a:buSzPts val="2700"/>
              <a:buFont typeface="Corbel"/>
              <a:buNone/>
            </a:pPr>
            <a:r>
              <a:rPr b="0" i="0" lang="en" sz="2700" u="none" cap="none" strike="noStrike">
                <a:solidFill>
                  <a:schemeClr val="accent1"/>
                </a:solidFill>
                <a:latin typeface="Corbel"/>
                <a:ea typeface="Corbel"/>
                <a:cs typeface="Corbel"/>
                <a:sym typeface="Corbel"/>
              </a:rPr>
              <a:t>Yuhan Li</a:t>
            </a:r>
            <a:endParaRPr sz="1100"/>
          </a:p>
          <a:p>
            <a:pPr indent="0" lvl="0" marL="0" marR="0" rtl="0" algn="l">
              <a:lnSpc>
                <a:spcPct val="90000"/>
              </a:lnSpc>
              <a:spcBef>
                <a:spcPts val="0"/>
              </a:spcBef>
              <a:spcAft>
                <a:spcPts val="0"/>
              </a:spcAft>
              <a:buClr>
                <a:schemeClr val="accent1"/>
              </a:buClr>
              <a:buSzPts val="2700"/>
              <a:buFont typeface="Corbel"/>
              <a:buNone/>
            </a:pPr>
            <a:r>
              <a:rPr b="0" i="0" lang="en" sz="2700" u="none" cap="none" strike="noStrike">
                <a:solidFill>
                  <a:schemeClr val="accent1"/>
                </a:solidFill>
                <a:latin typeface="Corbel"/>
                <a:ea typeface="Corbel"/>
                <a:cs typeface="Corbel"/>
                <a:sym typeface="Corbel"/>
              </a:rPr>
              <a:t>Yuke Li</a:t>
            </a:r>
            <a:endParaRPr sz="1100"/>
          </a:p>
          <a:p>
            <a:pPr indent="0" lvl="0" marL="0" marR="0" rtl="0" algn="l">
              <a:lnSpc>
                <a:spcPct val="90000"/>
              </a:lnSpc>
              <a:spcBef>
                <a:spcPts val="0"/>
              </a:spcBef>
              <a:spcAft>
                <a:spcPts val="0"/>
              </a:spcAft>
              <a:buClr>
                <a:schemeClr val="accent1"/>
              </a:buClr>
              <a:buSzPts val="2700"/>
              <a:buFont typeface="Corbel"/>
              <a:buNone/>
            </a:pPr>
            <a:r>
              <a:rPr b="0" i="0" lang="en" sz="2700" u="none" cap="none" strike="noStrike">
                <a:solidFill>
                  <a:schemeClr val="accent1"/>
                </a:solidFill>
                <a:latin typeface="Corbel"/>
                <a:ea typeface="Corbel"/>
                <a:cs typeface="Corbel"/>
                <a:sym typeface="Corbel"/>
              </a:rPr>
              <a:t>Chengze Zheng</a:t>
            </a:r>
            <a:endParaRPr sz="1100"/>
          </a:p>
          <a:p>
            <a:pPr indent="0" lvl="0" marL="0" marR="0" rtl="0" algn="l">
              <a:lnSpc>
                <a:spcPct val="90000"/>
              </a:lnSpc>
              <a:spcBef>
                <a:spcPts val="0"/>
              </a:spcBef>
              <a:spcAft>
                <a:spcPts val="0"/>
              </a:spcAft>
              <a:buClr>
                <a:srgbClr val="FFFFFF"/>
              </a:buClr>
              <a:buSzPts val="2700"/>
              <a:buFont typeface="Corbel"/>
              <a:buNone/>
            </a:pPr>
            <a:r>
              <a:t/>
            </a:r>
            <a:endParaRPr b="0" i="0" sz="2700" u="none" cap="none" strike="noStrike">
              <a:solidFill>
                <a:schemeClr val="accent1"/>
              </a:solidFill>
              <a:latin typeface="Corbel"/>
              <a:ea typeface="Corbel"/>
              <a:cs typeface="Corbel"/>
              <a:sym typeface="Corbel"/>
            </a:endParaRPr>
          </a:p>
          <a:p>
            <a:pPr indent="0" lvl="0" marL="0" marR="0" rtl="0" algn="l">
              <a:lnSpc>
                <a:spcPct val="90000"/>
              </a:lnSpc>
              <a:spcBef>
                <a:spcPts val="0"/>
              </a:spcBef>
              <a:spcAft>
                <a:spcPts val="0"/>
              </a:spcAft>
              <a:buClr>
                <a:schemeClr val="accent1"/>
              </a:buClr>
              <a:buSzPts val="2700"/>
              <a:buFont typeface="Corbel"/>
              <a:buNone/>
            </a:pPr>
            <a:r>
              <a:rPr b="0" i="0" lang="en" sz="2700" u="none" cap="none" strike="noStrike">
                <a:solidFill>
                  <a:schemeClr val="accent1"/>
                </a:solidFill>
                <a:latin typeface="Corbel"/>
                <a:ea typeface="Corbel"/>
                <a:cs typeface="Corbel"/>
                <a:sym typeface="Corbel"/>
              </a:rPr>
              <a:t>And also special thanks to our Mentor Farbin Fayza, and our best Professor Densmore! </a:t>
            </a:r>
            <a:endParaRPr sz="1100"/>
          </a:p>
          <a:p>
            <a:pPr indent="0" lvl="0" marL="0" marR="0" rtl="0" algn="l">
              <a:lnSpc>
                <a:spcPct val="90000"/>
              </a:lnSpc>
              <a:spcBef>
                <a:spcPts val="0"/>
              </a:spcBef>
              <a:spcAft>
                <a:spcPts val="0"/>
              </a:spcAft>
              <a:buClr>
                <a:srgbClr val="FFFFFF"/>
              </a:buClr>
              <a:buSzPts val="2700"/>
              <a:buFont typeface="Corbel"/>
              <a:buNone/>
            </a:pPr>
            <a:r>
              <a:t/>
            </a:r>
            <a:endParaRPr b="0" i="0" sz="2700" u="none" cap="none" strike="noStrike">
              <a:solidFill>
                <a:schemeClr val="accent1"/>
              </a:solidFill>
              <a:latin typeface="Corbel"/>
              <a:ea typeface="Corbel"/>
              <a:cs typeface="Corbel"/>
              <a:sym typeface="Corbel"/>
            </a:endParaRPr>
          </a:p>
        </p:txBody>
      </p:sp>
    </p:spTree>
  </p:cSld>
  <p:clrMapOvr>
    <a:masterClrMapping/>
  </p:clrMapOvr>
</p:sld>
</file>

<file path=ppt/theme/theme1.xml><?xml version="1.0" encoding="utf-8"?>
<a:theme xmlns:a="http://schemas.openxmlformats.org/drawingml/2006/main" xmlns:r="http://schemas.openxmlformats.org/officeDocument/2006/relationships" name="框架">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